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9" r:id="rId3"/>
    <p:sldId id="425" r:id="rId4"/>
    <p:sldId id="426" r:id="rId5"/>
    <p:sldId id="427" r:id="rId6"/>
    <p:sldId id="439" r:id="rId7"/>
    <p:sldId id="443" r:id="rId8"/>
    <p:sldId id="444" r:id="rId9"/>
    <p:sldId id="428" r:id="rId10"/>
    <p:sldId id="433" r:id="rId11"/>
    <p:sldId id="434" r:id="rId12"/>
    <p:sldId id="435" r:id="rId13"/>
    <p:sldId id="429" r:id="rId14"/>
    <p:sldId id="436" r:id="rId15"/>
    <p:sldId id="430" r:id="rId16"/>
    <p:sldId id="446" r:id="rId17"/>
    <p:sldId id="447" r:id="rId18"/>
    <p:sldId id="449" r:id="rId19"/>
    <p:sldId id="445" r:id="rId20"/>
    <p:sldId id="448" r:id="rId21"/>
    <p:sldId id="451" r:id="rId22"/>
    <p:sldId id="452" r:id="rId23"/>
    <p:sldId id="431" r:id="rId24"/>
    <p:sldId id="432" r:id="rId25"/>
    <p:sldId id="440" r:id="rId26"/>
    <p:sldId id="441" r:id="rId27"/>
    <p:sldId id="442" r:id="rId28"/>
    <p:sldId id="437" r:id="rId29"/>
    <p:sldId id="438" r:id="rId30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47BA"/>
    <a:srgbClr val="8E8F90"/>
    <a:srgbClr val="62259D"/>
    <a:srgbClr val="0095A8"/>
    <a:srgbClr val="FFA300"/>
    <a:srgbClr val="00A0E0"/>
    <a:srgbClr val="DF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13" autoAdjust="0"/>
    <p:restoredTop sz="94660"/>
  </p:normalViewPr>
  <p:slideViewPr>
    <p:cSldViewPr>
      <p:cViewPr varScale="1">
        <p:scale>
          <a:sx n="91" d="100"/>
          <a:sy n="91" d="100"/>
        </p:scale>
        <p:origin x="96" y="282"/>
      </p:cViewPr>
      <p:guideLst>
        <p:guide orient="horz" pos="2382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24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환수" userId="f1cac8d9-9172-4d6c-9b10-74cb51d57900" providerId="ADAL" clId="{DCEFC9D6-B760-4CFE-AF19-2A8E2BE54A83}"/>
    <pc:docChg chg="custSel modSld">
      <pc:chgData name="강환수" userId="f1cac8d9-9172-4d6c-9b10-74cb51d57900" providerId="ADAL" clId="{DCEFC9D6-B760-4CFE-AF19-2A8E2BE54A83}" dt="2022-05-29T06:08:52.610" v="31" actId="1037"/>
      <pc:docMkLst>
        <pc:docMk/>
      </pc:docMkLst>
      <pc:sldChg chg="delSp modSp">
        <pc:chgData name="강환수" userId="f1cac8d9-9172-4d6c-9b10-74cb51d57900" providerId="ADAL" clId="{DCEFC9D6-B760-4CFE-AF19-2A8E2BE54A83}" dt="2022-05-29T06:08:41.760" v="5"/>
        <pc:sldMkLst>
          <pc:docMk/>
          <pc:sldMk cId="0" sldId="269"/>
        </pc:sldMkLst>
        <pc:spChg chg="del">
          <ac:chgData name="강환수" userId="f1cac8d9-9172-4d6c-9b10-74cb51d57900" providerId="ADAL" clId="{DCEFC9D6-B760-4CFE-AF19-2A8E2BE54A83}" dt="2022-05-29T06:08:31.460" v="1" actId="478"/>
          <ac:spMkLst>
            <pc:docMk/>
            <pc:sldMk cId="0" sldId="269"/>
            <ac:spMk id="15" creationId="{5D33CBC2-96D0-47DE-BA10-7FF7F8FFFECC}"/>
          </ac:spMkLst>
        </pc:spChg>
        <pc:spChg chg="del">
          <ac:chgData name="강환수" userId="f1cac8d9-9172-4d6c-9b10-74cb51d57900" providerId="ADAL" clId="{DCEFC9D6-B760-4CFE-AF19-2A8E2BE54A83}" dt="2022-05-29T06:08:31.460" v="1" actId="478"/>
          <ac:spMkLst>
            <pc:docMk/>
            <pc:sldMk cId="0" sldId="269"/>
            <ac:spMk id="18" creationId="{2DCE9D66-F88F-477B-BB20-8622CB586DAD}"/>
          </ac:spMkLst>
        </pc:spChg>
        <pc:spChg chg="mod">
          <ac:chgData name="강환수" userId="f1cac8d9-9172-4d6c-9b10-74cb51d57900" providerId="ADAL" clId="{DCEFC9D6-B760-4CFE-AF19-2A8E2BE54A83}" dt="2022-05-29T06:08:40.791" v="3"/>
          <ac:spMkLst>
            <pc:docMk/>
            <pc:sldMk cId="0" sldId="269"/>
            <ac:spMk id="25" creationId="{00000000-0000-0000-0000-000000000000}"/>
          </ac:spMkLst>
        </pc:spChg>
        <pc:spChg chg="del">
          <ac:chgData name="강환수" userId="f1cac8d9-9172-4d6c-9b10-74cb51d57900" providerId="ADAL" clId="{DCEFC9D6-B760-4CFE-AF19-2A8E2BE54A83}" dt="2022-05-29T06:08:31.460" v="1" actId="478"/>
          <ac:spMkLst>
            <pc:docMk/>
            <pc:sldMk cId="0" sldId="269"/>
            <ac:spMk id="30" creationId="{00000000-0000-0000-0000-000000000000}"/>
          </ac:spMkLst>
        </pc:spChg>
        <pc:spChg chg="del mod">
          <ac:chgData name="강환수" userId="f1cac8d9-9172-4d6c-9b10-74cb51d57900" providerId="ADAL" clId="{DCEFC9D6-B760-4CFE-AF19-2A8E2BE54A83}" dt="2022-05-29T06:08:41.760" v="5"/>
          <ac:spMkLst>
            <pc:docMk/>
            <pc:sldMk cId="0" sldId="269"/>
            <ac:spMk id="37" creationId="{21D59295-CBD3-4645-950F-7D196977597C}"/>
          </ac:spMkLst>
        </pc:spChg>
        <pc:spChg chg="del">
          <ac:chgData name="강환수" userId="f1cac8d9-9172-4d6c-9b10-74cb51d57900" providerId="ADAL" clId="{DCEFC9D6-B760-4CFE-AF19-2A8E2BE54A83}" dt="2022-05-29T06:08:31.460" v="1" actId="478"/>
          <ac:spMkLst>
            <pc:docMk/>
            <pc:sldMk cId="0" sldId="269"/>
            <ac:spMk id="40" creationId="{08A59B5F-931C-4EBB-98BD-BD8EFB7F664F}"/>
          </ac:spMkLst>
        </pc:spChg>
      </pc:sldChg>
      <pc:sldChg chg="modSp">
        <pc:chgData name="강환수" userId="f1cac8d9-9172-4d6c-9b10-74cb51d57900" providerId="ADAL" clId="{DCEFC9D6-B760-4CFE-AF19-2A8E2BE54A83}" dt="2022-05-29T06:08:52.610" v="31" actId="1037"/>
        <pc:sldMkLst>
          <pc:docMk/>
          <pc:sldMk cId="1797898766" sldId="425"/>
        </pc:sldMkLst>
        <pc:spChg chg="mod">
          <ac:chgData name="강환수" userId="f1cac8d9-9172-4d6c-9b10-74cb51d57900" providerId="ADAL" clId="{DCEFC9D6-B760-4CFE-AF19-2A8E2BE54A83}" dt="2022-05-29T06:08:52.610" v="31" actId="1037"/>
          <ac:spMkLst>
            <pc:docMk/>
            <pc:sldMk cId="1797898766" sldId="425"/>
            <ac:spMk id="24" creationId="{00000000-0000-0000-0000-000000000000}"/>
          </ac:spMkLst>
        </pc:spChg>
        <pc:spChg chg="mod">
          <ac:chgData name="강환수" userId="f1cac8d9-9172-4d6c-9b10-74cb51d57900" providerId="ADAL" clId="{DCEFC9D6-B760-4CFE-AF19-2A8E2BE54A83}" dt="2022-05-29T06:08:52.610" v="31" actId="1037"/>
          <ac:spMkLst>
            <pc:docMk/>
            <pc:sldMk cId="1797898766" sldId="425"/>
            <ac:spMk id="25" creationId="{00000000-0000-0000-0000-000000000000}"/>
          </ac:spMkLst>
        </pc:spChg>
        <pc:cxnChg chg="mod">
          <ac:chgData name="강환수" userId="f1cac8d9-9172-4d6c-9b10-74cb51d57900" providerId="ADAL" clId="{DCEFC9D6-B760-4CFE-AF19-2A8E2BE54A83}" dt="2022-05-29T06:08:52.610" v="31" actId="1037"/>
          <ac:cxnSpMkLst>
            <pc:docMk/>
            <pc:sldMk cId="1797898766" sldId="425"/>
            <ac:cxnSpMk id="18" creationId="{00000000-0000-0000-0000-000000000000}"/>
          </ac:cxnSpMkLst>
        </pc:cxnChg>
      </pc:sldChg>
    </pc:docChg>
  </pc:docChgLst>
  <pc:docChgLst>
    <pc:chgData name="강환수" userId="f1cac8d9-9172-4d6c-9b10-74cb51d57900" providerId="ADAL" clId="{50D8E6F2-D2AE-48A7-A63D-968883BC3405}"/>
    <pc:docChg chg="undo custSel addSld modSld sldOrd">
      <pc:chgData name="강환수" userId="f1cac8d9-9172-4d6c-9b10-74cb51d57900" providerId="ADAL" clId="{50D8E6F2-D2AE-48A7-A63D-968883BC3405}" dt="2022-04-18T05:02:43.216" v="706"/>
      <pc:docMkLst>
        <pc:docMk/>
      </pc:docMkLst>
    </pc:docChg>
  </pc:docChgLst>
  <pc:docChgLst>
    <pc:chgData name="강환수" userId="f1cac8d9-9172-4d6c-9b10-74cb51d57900" providerId="ADAL" clId="{D7C39D65-6956-4298-90C6-8FA828AFEF0C}"/>
    <pc:docChg chg="undo custSel addSld delSld modSld sldOrd">
      <pc:chgData name="강환수" userId="f1cac8d9-9172-4d6c-9b10-74cb51d57900" providerId="ADAL" clId="{D7C39D65-6956-4298-90C6-8FA828AFEF0C}" dt="2022-03-11T06:14:07.820" v="7682" actId="6549"/>
      <pc:docMkLst>
        <pc:docMk/>
      </pc:docMkLst>
      <pc:sldChg chg="modSp">
        <pc:chgData name="강환수" userId="f1cac8d9-9172-4d6c-9b10-74cb51d57900" providerId="ADAL" clId="{D7C39D65-6956-4298-90C6-8FA828AFEF0C}" dt="2022-03-11T00:08:56.455" v="3322"/>
        <pc:sldMkLst>
          <pc:docMk/>
          <pc:sldMk cId="0" sldId="256"/>
        </pc:sldMkLst>
        <pc:spChg chg="mod">
          <ac:chgData name="강환수" userId="f1cac8d9-9172-4d6c-9b10-74cb51d57900" providerId="ADAL" clId="{D7C39D65-6956-4298-90C6-8FA828AFEF0C}" dt="2022-03-11T00:08:56.455" v="3322"/>
          <ac:spMkLst>
            <pc:docMk/>
            <pc:sldMk cId="0" sldId="256"/>
            <ac:spMk id="12" creationId="{00000000-0000-0000-0000-000000000000}"/>
          </ac:spMkLst>
        </pc:spChg>
        <pc:spChg chg="mod">
          <ac:chgData name="강환수" userId="f1cac8d9-9172-4d6c-9b10-74cb51d57900" providerId="ADAL" clId="{D7C39D65-6956-4298-90C6-8FA828AFEF0C}" dt="2022-03-09T23:51:33.606" v="43" actId="6549"/>
          <ac:spMkLst>
            <pc:docMk/>
            <pc:sldMk cId="0" sldId="256"/>
            <ac:spMk id="13" creationId="{00000000-0000-0000-0000-000000000000}"/>
          </ac:spMkLst>
        </pc:spChg>
      </pc:sldChg>
    </pc:docChg>
  </pc:docChgLst>
  <pc:docChgLst>
    <pc:chgData name="강환수" userId="f1cac8d9-9172-4d6c-9b10-74cb51d57900" providerId="ADAL" clId="{DA70B0BD-10AE-4441-9A53-BF0C0DA09A13}"/>
    <pc:docChg chg="undo custSel addSld delSld modSld sldOrd modMainMaster">
      <pc:chgData name="강환수" userId="f1cac8d9-9172-4d6c-9b10-74cb51d57900" providerId="ADAL" clId="{DA70B0BD-10AE-4441-9A53-BF0C0DA09A13}" dt="2022-03-04T01:08:41.032" v="4112" actId="1076"/>
      <pc:docMkLst>
        <pc:docMk/>
      </pc:docMkLst>
      <pc:sldChg chg="modSp">
        <pc:chgData name="강환수" userId="f1cac8d9-9172-4d6c-9b10-74cb51d57900" providerId="ADAL" clId="{DA70B0BD-10AE-4441-9A53-BF0C0DA09A13}" dt="2022-03-02T01:33:43.281" v="2101" actId="1038"/>
        <pc:sldMkLst>
          <pc:docMk/>
          <pc:sldMk cId="0" sldId="256"/>
        </pc:sldMkLst>
        <pc:spChg chg="mod">
          <ac:chgData name="강환수" userId="f1cac8d9-9172-4d6c-9b10-74cb51d57900" providerId="ADAL" clId="{DA70B0BD-10AE-4441-9A53-BF0C0DA09A13}" dt="2022-03-02T01:33:43.281" v="2101" actId="1038"/>
          <ac:spMkLst>
            <pc:docMk/>
            <pc:sldMk cId="0" sldId="256"/>
            <ac:spMk id="12" creationId="{00000000-0000-0000-0000-000000000000}"/>
          </ac:spMkLst>
        </pc:spChg>
        <pc:spChg chg="mod">
          <ac:chgData name="강환수" userId="f1cac8d9-9172-4d6c-9b10-74cb51d57900" providerId="ADAL" clId="{DA70B0BD-10AE-4441-9A53-BF0C0DA09A13}" dt="2022-03-02T01:14:22.866" v="1834" actId="6549"/>
          <ac:spMkLst>
            <pc:docMk/>
            <pc:sldMk cId="0" sldId="256"/>
            <ac:spMk id="13" creationId="{00000000-0000-0000-0000-000000000000}"/>
          </ac:spMkLst>
        </pc:spChg>
        <pc:spChg chg="mod">
          <ac:chgData name="강환수" userId="f1cac8d9-9172-4d6c-9b10-74cb51d57900" providerId="ADAL" clId="{DA70B0BD-10AE-4441-9A53-BF0C0DA09A13}" dt="2022-03-02T01:14:38.770" v="1847" actId="6549"/>
          <ac:spMkLst>
            <pc:docMk/>
            <pc:sldMk cId="0" sldId="256"/>
            <ac:spMk id="14" creationId="{00000000-0000-0000-0000-000000000000}"/>
          </ac:spMkLst>
        </pc:spChg>
      </pc:sldChg>
      <pc:sldChg chg="addSp delSp modSp">
        <pc:chgData name="강환수" userId="f1cac8d9-9172-4d6c-9b10-74cb51d57900" providerId="ADAL" clId="{DA70B0BD-10AE-4441-9A53-BF0C0DA09A13}" dt="2022-03-02T05:15:50.500" v="3605"/>
        <pc:sldMkLst>
          <pc:docMk/>
          <pc:sldMk cId="0" sldId="269"/>
        </pc:sldMkLst>
        <pc:spChg chg="add mod">
          <ac:chgData name="강환수" userId="f1cac8d9-9172-4d6c-9b10-74cb51d57900" providerId="ADAL" clId="{DA70B0BD-10AE-4441-9A53-BF0C0DA09A13}" dt="2022-03-02T01:16:00.444" v="1881" actId="6549"/>
          <ac:spMkLst>
            <pc:docMk/>
            <pc:sldMk cId="0" sldId="269"/>
            <ac:spMk id="15" creationId="{5D33CBC2-96D0-47DE-BA10-7FF7F8FFFECC}"/>
          </ac:spMkLst>
        </pc:spChg>
        <pc:spChg chg="add mod">
          <ac:chgData name="강환수" userId="f1cac8d9-9172-4d6c-9b10-74cb51d57900" providerId="ADAL" clId="{DA70B0BD-10AE-4441-9A53-BF0C0DA09A13}" dt="2022-03-02T00:44:07.377" v="1046" actId="1036"/>
          <ac:spMkLst>
            <pc:docMk/>
            <pc:sldMk cId="0" sldId="269"/>
            <ac:spMk id="16" creationId="{D0E68EB0-C2E6-480B-A887-84C22433B254}"/>
          </ac:spMkLst>
        </pc:spChg>
        <pc:spChg chg="add mod">
          <ac:chgData name="강환수" userId="f1cac8d9-9172-4d6c-9b10-74cb51d57900" providerId="ADAL" clId="{DA70B0BD-10AE-4441-9A53-BF0C0DA09A13}" dt="2022-03-02T00:44:07.377" v="1046" actId="1036"/>
          <ac:spMkLst>
            <pc:docMk/>
            <pc:sldMk cId="0" sldId="269"/>
            <ac:spMk id="18" creationId="{2DCE9D66-F88F-477B-BB20-8622CB586DAD}"/>
          </ac:spMkLst>
        </pc:spChg>
        <pc:spChg chg="add mod">
          <ac:chgData name="강환수" userId="f1cac8d9-9172-4d6c-9b10-74cb51d57900" providerId="ADAL" clId="{DA70B0BD-10AE-4441-9A53-BF0C0DA09A13}" dt="2022-03-02T00:44:07.377" v="1046" actId="1036"/>
          <ac:spMkLst>
            <pc:docMk/>
            <pc:sldMk cId="0" sldId="269"/>
            <ac:spMk id="21" creationId="{553BEAE0-2780-4C04-A0EB-341E27175E95}"/>
          </ac:spMkLst>
        </pc:spChg>
        <pc:spChg chg="mod">
          <ac:chgData name="강환수" userId="f1cac8d9-9172-4d6c-9b10-74cb51d57900" providerId="ADAL" clId="{DA70B0BD-10AE-4441-9A53-BF0C0DA09A13}" dt="2022-03-02T00:42:24.344" v="924" actId="6549"/>
          <ac:spMkLst>
            <pc:docMk/>
            <pc:sldMk cId="0" sldId="269"/>
            <ac:spMk id="25" creationId="{00000000-0000-0000-0000-000000000000}"/>
          </ac:spMkLst>
        </pc:spChg>
        <pc:spChg chg="add">
          <ac:chgData name="강환수" userId="f1cac8d9-9172-4d6c-9b10-74cb51d57900" providerId="ADAL" clId="{DA70B0BD-10AE-4441-9A53-BF0C0DA09A13}" dt="2022-03-02T02:22:57.141" v="2289"/>
          <ac:spMkLst>
            <pc:docMk/>
            <pc:sldMk cId="0" sldId="269"/>
            <ac:spMk id="29" creationId="{9E4A9519-EAC6-4083-814C-CFF1DFF047C1}"/>
          </ac:spMkLst>
        </pc:spChg>
        <pc:spChg chg="mod">
          <ac:chgData name="강환수" userId="f1cac8d9-9172-4d6c-9b10-74cb51d57900" providerId="ADAL" clId="{DA70B0BD-10AE-4441-9A53-BF0C0DA09A13}" dt="2022-03-02T00:42:34.184" v="953" actId="6549"/>
          <ac:spMkLst>
            <pc:docMk/>
            <pc:sldMk cId="0" sldId="269"/>
            <ac:spMk id="30" creationId="{00000000-0000-0000-0000-000000000000}"/>
          </ac:spMkLst>
        </pc:spChg>
        <pc:spChg chg="del">
          <ac:chgData name="강환수" userId="f1cac8d9-9172-4d6c-9b10-74cb51d57900" providerId="ADAL" clId="{DA70B0BD-10AE-4441-9A53-BF0C0DA09A13}" dt="2022-03-02T02:22:56.790" v="2288" actId="478"/>
          <ac:spMkLst>
            <pc:docMk/>
            <pc:sldMk cId="0" sldId="269"/>
            <ac:spMk id="33" creationId="{00000000-0000-0000-0000-000000000000}"/>
          </ac:spMkLst>
        </pc:spChg>
        <pc:spChg chg="add mod">
          <ac:chgData name="강환수" userId="f1cac8d9-9172-4d6c-9b10-74cb51d57900" providerId="ADAL" clId="{DA70B0BD-10AE-4441-9A53-BF0C0DA09A13}" dt="2022-03-02T05:15:26.686" v="3584" actId="6549"/>
          <ac:spMkLst>
            <pc:docMk/>
            <pc:sldMk cId="0" sldId="269"/>
            <ac:spMk id="33" creationId="{F622FD91-C48B-460A-BE49-919E5CD7E909}"/>
          </ac:spMkLst>
        </pc:spChg>
        <pc:spChg chg="add mod">
          <ac:chgData name="강환수" userId="f1cac8d9-9172-4d6c-9b10-74cb51d57900" providerId="ADAL" clId="{DA70B0BD-10AE-4441-9A53-BF0C0DA09A13}" dt="2022-03-02T05:15:31.534" v="3588" actId="6549"/>
          <ac:spMkLst>
            <pc:docMk/>
            <pc:sldMk cId="0" sldId="269"/>
            <ac:spMk id="35" creationId="{01623BEC-CFA1-4E33-A9E1-958C4606CC60}"/>
          </ac:spMkLst>
        </pc:spChg>
        <pc:spChg chg="add mod">
          <ac:chgData name="강환수" userId="f1cac8d9-9172-4d6c-9b10-74cb51d57900" providerId="ADAL" clId="{DA70B0BD-10AE-4441-9A53-BF0C0DA09A13}" dt="2022-03-02T05:15:50.500" v="3605"/>
          <ac:spMkLst>
            <pc:docMk/>
            <pc:sldMk cId="0" sldId="269"/>
            <ac:spMk id="37" creationId="{21D59295-CBD3-4645-950F-7D196977597C}"/>
          </ac:spMkLst>
        </pc:spChg>
        <pc:spChg chg="add mod">
          <ac:chgData name="강환수" userId="f1cac8d9-9172-4d6c-9b10-74cb51d57900" providerId="ADAL" clId="{DA70B0BD-10AE-4441-9A53-BF0C0DA09A13}" dt="2022-03-02T05:15:34.271" v="3592" actId="6549"/>
          <ac:spMkLst>
            <pc:docMk/>
            <pc:sldMk cId="0" sldId="269"/>
            <ac:spMk id="38" creationId="{0CE322AB-43E7-4FD0-B062-1849046E27CB}"/>
          </ac:spMkLst>
        </pc:spChg>
        <pc:cxnChg chg="add mod">
          <ac:chgData name="강환수" userId="f1cac8d9-9172-4d6c-9b10-74cb51d57900" providerId="ADAL" clId="{DA70B0BD-10AE-4441-9A53-BF0C0DA09A13}" dt="2022-03-02T00:44:07.377" v="1046" actId="1036"/>
          <ac:cxnSpMkLst>
            <pc:docMk/>
            <pc:sldMk cId="0" sldId="269"/>
            <ac:cxnSpMk id="17" creationId="{A4B641D3-3070-4244-8ED6-A09A0D423CF2}"/>
          </ac:cxnSpMkLst>
        </pc:cxnChg>
        <pc:cxnChg chg="add mod">
          <ac:chgData name="강환수" userId="f1cac8d9-9172-4d6c-9b10-74cb51d57900" providerId="ADAL" clId="{DA70B0BD-10AE-4441-9A53-BF0C0DA09A13}" dt="2022-03-02T00:44:07.377" v="1046" actId="1036"/>
          <ac:cxnSpMkLst>
            <pc:docMk/>
            <pc:sldMk cId="0" sldId="269"/>
            <ac:cxnSpMk id="27" creationId="{F3078DDD-673B-4B99-8CC9-2B41E3D1EC75}"/>
          </ac:cxnSpMkLst>
        </pc:cxnChg>
        <pc:cxnChg chg="add mod">
          <ac:chgData name="강환수" userId="f1cac8d9-9172-4d6c-9b10-74cb51d57900" providerId="ADAL" clId="{DA70B0BD-10AE-4441-9A53-BF0C0DA09A13}" dt="2022-03-02T05:15:11.621" v="3534" actId="1036"/>
          <ac:cxnSpMkLst>
            <pc:docMk/>
            <pc:sldMk cId="0" sldId="269"/>
            <ac:cxnSpMk id="36" creationId="{07441D83-84BE-484B-8206-A9C1BF171220}"/>
          </ac:cxnSpMkLst>
        </pc:cxnChg>
        <pc:cxnChg chg="add mod">
          <ac:chgData name="강환수" userId="f1cac8d9-9172-4d6c-9b10-74cb51d57900" providerId="ADAL" clId="{DA70B0BD-10AE-4441-9A53-BF0C0DA09A13}" dt="2022-03-02T05:15:11.621" v="3534" actId="1036"/>
          <ac:cxnSpMkLst>
            <pc:docMk/>
            <pc:sldMk cId="0" sldId="269"/>
            <ac:cxnSpMk id="39" creationId="{4BFC7C61-7E4C-46F1-8F71-B8A83BE9B1DB}"/>
          </ac:cxnSpMkLst>
        </pc:cxnChg>
      </pc:sldChg>
      <pc:sldMasterChg chg="modSldLayout">
        <pc:chgData name="강환수" userId="f1cac8d9-9172-4d6c-9b10-74cb51d57900" providerId="ADAL" clId="{DA70B0BD-10AE-4441-9A53-BF0C0DA09A13}" dt="2022-03-02T01:20:13.707" v="2066"/>
        <pc:sldMasterMkLst>
          <pc:docMk/>
          <pc:sldMasterMk cId="0" sldId="2147483648"/>
        </pc:sldMasterMkLst>
        <pc:sldLayoutChg chg="modSp">
          <pc:chgData name="강환수" userId="f1cac8d9-9172-4d6c-9b10-74cb51d57900" providerId="ADAL" clId="{DA70B0BD-10AE-4441-9A53-BF0C0DA09A13}" dt="2022-03-02T01:20:04.329" v="2064" actId="1038"/>
          <pc:sldLayoutMkLst>
            <pc:docMk/>
            <pc:sldMasterMk cId="0" sldId="2147483648"/>
            <pc:sldLayoutMk cId="0" sldId="2147483650"/>
          </pc:sldLayoutMkLst>
          <pc:spChg chg="mod">
            <ac:chgData name="강환수" userId="f1cac8d9-9172-4d6c-9b10-74cb51d57900" providerId="ADAL" clId="{DA70B0BD-10AE-4441-9A53-BF0C0DA09A13}" dt="2022-03-02T00:37:04.851" v="732" actId="207"/>
            <ac:spMkLst>
              <pc:docMk/>
              <pc:sldMasterMk cId="0" sldId="2147483648"/>
              <pc:sldLayoutMk cId="0" sldId="2147483650"/>
              <ac:spMk id="9" creationId="{00000000-0000-0000-0000-000000000000}"/>
            </ac:spMkLst>
          </pc:spChg>
          <pc:spChg chg="mod">
            <ac:chgData name="강환수" userId="f1cac8d9-9172-4d6c-9b10-74cb51d57900" providerId="ADAL" clId="{DA70B0BD-10AE-4441-9A53-BF0C0DA09A13}" dt="2022-03-02T01:20:04.329" v="2064" actId="1038"/>
            <ac:spMkLst>
              <pc:docMk/>
              <pc:sldMasterMk cId="0" sldId="2147483648"/>
              <pc:sldLayoutMk cId="0" sldId="2147483650"/>
              <ac:spMk id="26" creationId="{00000000-0000-0000-0000-000000000000}"/>
            </ac:spMkLst>
          </pc:spChg>
        </pc:sldLayoutChg>
        <pc:sldLayoutChg chg="addSp delSp modSp">
          <pc:chgData name="강환수" userId="f1cac8d9-9172-4d6c-9b10-74cb51d57900" providerId="ADAL" clId="{DA70B0BD-10AE-4441-9A53-BF0C0DA09A13}" dt="2022-03-02T01:20:13.707" v="2066"/>
          <pc:sldLayoutMkLst>
            <pc:docMk/>
            <pc:sldMasterMk cId="0" sldId="2147483648"/>
            <pc:sldLayoutMk cId="0" sldId="2147483651"/>
          </pc:sldLayoutMkLst>
          <pc:spChg chg="del">
            <ac:chgData name="강환수" userId="f1cac8d9-9172-4d6c-9b10-74cb51d57900" providerId="ADAL" clId="{DA70B0BD-10AE-4441-9A53-BF0C0DA09A13}" dt="2022-03-02T00:11:48.685" v="121" actId="478"/>
            <ac:spMkLst>
              <pc:docMk/>
              <pc:sldMasterMk cId="0" sldId="2147483648"/>
              <pc:sldLayoutMk cId="0" sldId="2147483651"/>
              <ac:spMk id="7" creationId="{00000000-0000-0000-0000-000000000000}"/>
            </ac:spMkLst>
          </pc:spChg>
          <pc:spChg chg="mod">
            <ac:chgData name="강환수" userId="f1cac8d9-9172-4d6c-9b10-74cb51d57900" providerId="ADAL" clId="{DA70B0BD-10AE-4441-9A53-BF0C0DA09A13}" dt="2022-03-02T00:36:57.736" v="731" actId="207"/>
            <ac:spMkLst>
              <pc:docMk/>
              <pc:sldMasterMk cId="0" sldId="2147483648"/>
              <pc:sldLayoutMk cId="0" sldId="2147483651"/>
              <ac:spMk id="10" creationId="{00000000-0000-0000-0000-000000000000}"/>
            </ac:spMkLst>
          </pc:spChg>
          <pc:spChg chg="add del">
            <ac:chgData name="강환수" userId="f1cac8d9-9172-4d6c-9b10-74cb51d57900" providerId="ADAL" clId="{DA70B0BD-10AE-4441-9A53-BF0C0DA09A13}" dt="2022-03-02T01:20:13.329" v="2065" actId="478"/>
            <ac:spMkLst>
              <pc:docMk/>
              <pc:sldMasterMk cId="0" sldId="2147483648"/>
              <pc:sldLayoutMk cId="0" sldId="2147483651"/>
              <ac:spMk id="14" creationId="{372F979E-D5B4-4677-83AE-34CC3026A1B6}"/>
            </ac:spMkLst>
          </pc:spChg>
          <pc:spChg chg="add">
            <ac:chgData name="강환수" userId="f1cac8d9-9172-4d6c-9b10-74cb51d57900" providerId="ADAL" clId="{DA70B0BD-10AE-4441-9A53-BF0C0DA09A13}" dt="2022-03-02T01:20:13.707" v="2066"/>
            <ac:spMkLst>
              <pc:docMk/>
              <pc:sldMasterMk cId="0" sldId="2147483648"/>
              <pc:sldLayoutMk cId="0" sldId="2147483651"/>
              <ac:spMk id="15" creationId="{4EBA6210-3141-4C19-B16A-9381998AD7C5}"/>
            </ac:spMkLst>
          </pc:spChg>
        </pc:sldLayoutChg>
      </pc:sldMasterChg>
    </pc:docChg>
  </pc:docChgLst>
  <pc:docChgLst>
    <pc:chgData name="강환수" userId="f1cac8d9-9172-4d6c-9b10-74cb51d57900" providerId="ADAL" clId="{AC1B6E21-83A5-48CD-9AC2-6913CD9DA73B}"/>
    <pc:docChg chg="undo custSel addSld delSld modSld sldOrd modMainMaster">
      <pc:chgData name="강환수" userId="f1cac8d9-9172-4d6c-9b10-74cb51d57900" providerId="ADAL" clId="{AC1B6E21-83A5-48CD-9AC2-6913CD9DA73B}" dt="2022-03-17T02:17:25.713" v="16777" actId="1037"/>
      <pc:docMkLst>
        <pc:docMk/>
      </pc:docMkLst>
      <pc:sldChg chg="modSp">
        <pc:chgData name="강환수" userId="f1cac8d9-9172-4d6c-9b10-74cb51d57900" providerId="ADAL" clId="{AC1B6E21-83A5-48CD-9AC2-6913CD9DA73B}" dt="2022-03-13T09:00:26.887" v="12139" actId="6549"/>
        <pc:sldMkLst>
          <pc:docMk/>
          <pc:sldMk cId="0" sldId="256"/>
        </pc:sldMkLst>
        <pc:spChg chg="mod">
          <ac:chgData name="강환수" userId="f1cac8d9-9172-4d6c-9b10-74cb51d57900" providerId="ADAL" clId="{AC1B6E21-83A5-48CD-9AC2-6913CD9DA73B}" dt="2022-03-13T07:08:43.869" v="11530" actId="20577"/>
          <ac:spMkLst>
            <pc:docMk/>
            <pc:sldMk cId="0" sldId="256"/>
            <ac:spMk id="12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3T09:00:26.887" v="12139" actId="6549"/>
          <ac:spMkLst>
            <pc:docMk/>
            <pc:sldMk cId="0" sldId="256"/>
            <ac:spMk id="13" creationId="{00000000-0000-0000-0000-000000000000}"/>
          </ac:spMkLst>
        </pc:spChg>
      </pc:sldChg>
      <pc:sldChg chg="addSp delSp modSp">
        <pc:chgData name="강환수" userId="f1cac8d9-9172-4d6c-9b10-74cb51d57900" providerId="ADAL" clId="{AC1B6E21-83A5-48CD-9AC2-6913CD9DA73B}" dt="2022-03-14T06:02:35.672" v="16353" actId="1037"/>
        <pc:sldMkLst>
          <pc:docMk/>
          <pc:sldMk cId="0" sldId="269"/>
        </pc:sldMkLst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15" creationId="{5D33CBC2-96D0-47DE-BA10-7FF7F8FFFECC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16" creationId="{D0E68EB0-C2E6-480B-A887-84C22433B254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18" creationId="{2DCE9D66-F88F-477B-BB20-8622CB586DAD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21" creationId="{553BEAE0-2780-4C04-A0EB-341E27175E95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24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25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26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0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1" creationId="{00000000-0000-0000-0000-000000000000}"/>
          </ac:spMkLst>
        </pc:spChg>
        <pc:spChg chg="del mod">
          <ac:chgData name="강환수" userId="f1cac8d9-9172-4d6c-9b10-74cb51d57900" providerId="ADAL" clId="{AC1B6E21-83A5-48CD-9AC2-6913CD9DA73B}" dt="2022-03-12T07:32:15.219" v="6966"/>
          <ac:spMkLst>
            <pc:docMk/>
            <pc:sldMk cId="0" sldId="269"/>
            <ac:spMk id="33" creationId="{F622FD91-C48B-460A-BE49-919E5CD7E909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5" creationId="{01623BEC-CFA1-4E33-A9E1-958C4606CC6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7" creationId="{21D59295-CBD3-4645-950F-7D196977597C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8" creationId="{0CE322AB-43E7-4FD0-B062-1849046E27CB}"/>
          </ac:spMkLst>
        </pc:spChg>
        <pc:spChg chg="add 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40" creationId="{08A59B5F-931C-4EBB-98BD-BD8EFB7F664F}"/>
          </ac:spMkLst>
        </pc:spChg>
        <pc:picChg chg="mod">
          <ac:chgData name="강환수" userId="f1cac8d9-9172-4d6c-9b10-74cb51d57900" providerId="ADAL" clId="{AC1B6E21-83A5-48CD-9AC2-6913CD9DA73B}" dt="2022-03-14T06:02:35.672" v="16353" actId="1037"/>
          <ac:picMkLst>
            <pc:docMk/>
            <pc:sldMk cId="0" sldId="269"/>
            <ac:picMk id="34" creationId="{00000000-0000-0000-0000-000000000000}"/>
          </ac:picMkLst>
        </pc:pic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17" creationId="{A4B641D3-3070-4244-8ED6-A09A0D423CF2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27" creationId="{F3078DDD-673B-4B99-8CC9-2B41E3D1EC75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28" creationId="{00000000-0000-0000-0000-000000000000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32" creationId="{00000000-0000-0000-0000-000000000000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36" creationId="{07441D83-84BE-484B-8206-A9C1BF171220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39" creationId="{4BFC7C61-7E4C-46F1-8F71-B8A83BE9B1DB}"/>
          </ac:cxnSpMkLst>
        </pc:cxnChg>
      </pc:sldChg>
      <pc:sldChg chg="modSp add ord">
        <pc:chgData name="강환수" userId="f1cac8d9-9172-4d6c-9b10-74cb51d57900" providerId="ADAL" clId="{AC1B6E21-83A5-48CD-9AC2-6913CD9DA73B}" dt="2022-03-14T00:39:52.635" v="14277" actId="6549"/>
        <pc:sldMkLst>
          <pc:docMk/>
          <pc:sldMk cId="1797898766" sldId="425"/>
        </pc:sldMkLst>
        <pc:spChg chg="mod">
          <ac:chgData name="강환수" userId="f1cac8d9-9172-4d6c-9b10-74cb51d57900" providerId="ADAL" clId="{AC1B6E21-83A5-48CD-9AC2-6913CD9DA73B}" dt="2022-03-14T00:39:41.650" v="14241" actId="6549"/>
          <ac:spMkLst>
            <pc:docMk/>
            <pc:sldMk cId="1797898766" sldId="425"/>
            <ac:spMk id="24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0:39:52.635" v="14277" actId="6549"/>
          <ac:spMkLst>
            <pc:docMk/>
            <pc:sldMk cId="1797898766" sldId="425"/>
            <ac:spMk id="25" creationId="{00000000-0000-0000-0000-000000000000}"/>
          </ac:spMkLst>
        </pc:spChg>
      </pc:sldChg>
      <pc:sldChg chg="addSp modSp add">
        <pc:chgData name="강환수" userId="f1cac8d9-9172-4d6c-9b10-74cb51d57900" providerId="ADAL" clId="{AC1B6E21-83A5-48CD-9AC2-6913CD9DA73B}" dt="2022-03-14T05:44:08.442" v="16291"/>
        <pc:sldMkLst>
          <pc:docMk/>
          <pc:sldMk cId="627046125" sldId="426"/>
        </pc:sldMkLst>
        <pc:spChg chg="mod">
          <ac:chgData name="강환수" userId="f1cac8d9-9172-4d6c-9b10-74cb51d57900" providerId="ADAL" clId="{AC1B6E21-83A5-48CD-9AC2-6913CD9DA73B}" dt="2022-03-14T00:51:48.203" v="14581" actId="6549"/>
          <ac:spMkLst>
            <pc:docMk/>
            <pc:sldMk cId="627046125" sldId="426"/>
            <ac:spMk id="2" creationId="{0275B7D5-B097-4733-8800-F08BE351813B}"/>
          </ac:spMkLst>
        </pc:spChg>
        <pc:spChg chg="mod">
          <ac:chgData name="강환수" userId="f1cac8d9-9172-4d6c-9b10-74cb51d57900" providerId="ADAL" clId="{AC1B6E21-83A5-48CD-9AC2-6913CD9DA73B}" dt="2022-03-14T05:44:08.442" v="16291"/>
          <ac:spMkLst>
            <pc:docMk/>
            <pc:sldMk cId="627046125" sldId="426"/>
            <ac:spMk id="3" creationId="{23E0DF79-6E63-4579-AB4E-459E83DED82F}"/>
          </ac:spMkLst>
        </pc:spChg>
        <pc:spChg chg="add mod">
          <ac:chgData name="강환수" userId="f1cac8d9-9172-4d6c-9b10-74cb51d57900" providerId="ADAL" clId="{AC1B6E21-83A5-48CD-9AC2-6913CD9DA73B}" dt="2022-03-14T01:06:03.059" v="14820" actId="1038"/>
          <ac:spMkLst>
            <pc:docMk/>
            <pc:sldMk cId="627046125" sldId="426"/>
            <ac:spMk id="4" creationId="{68ECC0A3-8101-4BFB-959C-DF65F76C0932}"/>
          </ac:spMkLst>
        </pc:spChg>
      </pc:sldChg>
      <pc:sldChg chg="addSp delSp modSp add">
        <pc:chgData name="강환수" userId="f1cac8d9-9172-4d6c-9b10-74cb51d57900" providerId="ADAL" clId="{AC1B6E21-83A5-48CD-9AC2-6913CD9DA73B}" dt="2022-03-14T05:01:41.050" v="16036" actId="1076"/>
        <pc:sldMkLst>
          <pc:docMk/>
          <pc:sldMk cId="186042328" sldId="427"/>
        </pc:sldMkLst>
        <pc:spChg chg="mod">
          <ac:chgData name="강환수" userId="f1cac8d9-9172-4d6c-9b10-74cb51d57900" providerId="ADAL" clId="{AC1B6E21-83A5-48CD-9AC2-6913CD9DA73B}" dt="2022-03-14T00:55:33.542" v="14649" actId="255"/>
          <ac:spMkLst>
            <pc:docMk/>
            <pc:sldMk cId="186042328" sldId="427"/>
            <ac:spMk id="2" creationId="{9771545F-88C0-4966-9912-D51AAA36FB47}"/>
          </ac:spMkLst>
        </pc:spChg>
        <pc:spChg chg="mod">
          <ac:chgData name="강환수" userId="f1cac8d9-9172-4d6c-9b10-74cb51d57900" providerId="ADAL" clId="{AC1B6E21-83A5-48CD-9AC2-6913CD9DA73B}" dt="2022-03-14T05:01:11.781" v="16031" actId="20577"/>
          <ac:spMkLst>
            <pc:docMk/>
            <pc:sldMk cId="186042328" sldId="427"/>
            <ac:spMk id="3" creationId="{F766C8DE-1D9B-4EC2-B35B-9AE906DADF3E}"/>
          </ac:spMkLst>
        </pc:spChg>
        <pc:spChg chg="add del">
          <ac:chgData name="강환수" userId="f1cac8d9-9172-4d6c-9b10-74cb51d57900" providerId="ADAL" clId="{AC1B6E21-83A5-48CD-9AC2-6913CD9DA73B}" dt="2022-03-14T00:56:35.407" v="14687" actId="478"/>
          <ac:spMkLst>
            <pc:docMk/>
            <pc:sldMk cId="186042328" sldId="427"/>
            <ac:spMk id="4" creationId="{67E182A9-02AD-41E4-8B4A-C438F9AEC0D0}"/>
          </ac:spMkLst>
        </pc:spChg>
        <pc:spChg chg="add del">
          <ac:chgData name="강환수" userId="f1cac8d9-9172-4d6c-9b10-74cb51d57900" providerId="ADAL" clId="{AC1B6E21-83A5-48CD-9AC2-6913CD9DA73B}" dt="2022-03-14T04:42:25.751" v="15827"/>
          <ac:spMkLst>
            <pc:docMk/>
            <pc:sldMk cId="186042328" sldId="427"/>
            <ac:spMk id="6" creationId="{B35C3F87-32BC-465A-8F08-9193AB848C42}"/>
          </ac:spMkLst>
        </pc:spChg>
        <pc:picChg chg="add del mod">
          <ac:chgData name="강환수" userId="f1cac8d9-9172-4d6c-9b10-74cb51d57900" providerId="ADAL" clId="{AC1B6E21-83A5-48CD-9AC2-6913CD9DA73B}" dt="2022-03-14T05:01:14.631" v="16032"/>
          <ac:picMkLst>
            <pc:docMk/>
            <pc:sldMk cId="186042328" sldId="427"/>
            <ac:picMk id="5" creationId="{355458D0-ADB7-43CF-A746-AE63D1CA6D7B}"/>
          </ac:picMkLst>
        </pc:picChg>
        <pc:picChg chg="add mod">
          <ac:chgData name="강환수" userId="f1cac8d9-9172-4d6c-9b10-74cb51d57900" providerId="ADAL" clId="{AC1B6E21-83A5-48CD-9AC2-6913CD9DA73B}" dt="2022-03-14T05:01:41.050" v="16036" actId="1076"/>
          <ac:picMkLst>
            <pc:docMk/>
            <pc:sldMk cId="186042328" sldId="427"/>
            <ac:picMk id="7" creationId="{EFF0A359-8602-49A7-AADB-E0C03DFBD091}"/>
          </ac:picMkLst>
        </pc:picChg>
      </pc:sldChg>
      <pc:sldChg chg="addSp modSp add">
        <pc:chgData name="강환수" userId="f1cac8d9-9172-4d6c-9b10-74cb51d57900" providerId="ADAL" clId="{AC1B6E21-83A5-48CD-9AC2-6913CD9DA73B}" dt="2022-03-14T06:11:44.814" v="16488" actId="6549"/>
        <pc:sldMkLst>
          <pc:docMk/>
          <pc:sldMk cId="2425852268" sldId="428"/>
        </pc:sldMkLst>
        <pc:spChg chg="mod">
          <ac:chgData name="강환수" userId="f1cac8d9-9172-4d6c-9b10-74cb51d57900" providerId="ADAL" clId="{AC1B6E21-83A5-48CD-9AC2-6913CD9DA73B}" dt="2022-03-14T01:14:55.786" v="14949" actId="20577"/>
          <ac:spMkLst>
            <pc:docMk/>
            <pc:sldMk cId="2425852268" sldId="428"/>
            <ac:spMk id="2" creationId="{54ECCE79-F32B-442D-A5C8-EC89CD39DAF8}"/>
          </ac:spMkLst>
        </pc:spChg>
        <pc:spChg chg="mod">
          <ac:chgData name="강환수" userId="f1cac8d9-9172-4d6c-9b10-74cb51d57900" providerId="ADAL" clId="{AC1B6E21-83A5-48CD-9AC2-6913CD9DA73B}" dt="2022-03-14T06:11:44.814" v="16488" actId="6549"/>
          <ac:spMkLst>
            <pc:docMk/>
            <pc:sldMk cId="2425852268" sldId="428"/>
            <ac:spMk id="3" creationId="{0C18ABB6-CB63-4B11-9AAC-986D2B6D1839}"/>
          </ac:spMkLst>
        </pc:spChg>
        <pc:picChg chg="add mod">
          <ac:chgData name="강환수" userId="f1cac8d9-9172-4d6c-9b10-74cb51d57900" providerId="ADAL" clId="{AC1B6E21-83A5-48CD-9AC2-6913CD9DA73B}" dt="2022-03-14T06:11:16.270" v="16414" actId="1036"/>
          <ac:picMkLst>
            <pc:docMk/>
            <pc:sldMk cId="2425852268" sldId="428"/>
            <ac:picMk id="8194" creationId="{E95ED5E5-2702-4D3E-A70A-E8A2EA50BED3}"/>
          </ac:picMkLst>
        </pc:picChg>
      </pc:sldChg>
      <pc:sldChg chg="addSp delSp modSp add">
        <pc:chgData name="강환수" userId="f1cac8d9-9172-4d6c-9b10-74cb51d57900" providerId="ADAL" clId="{AC1B6E21-83A5-48CD-9AC2-6913CD9DA73B}" dt="2022-03-14T01:54:29.774" v="15382" actId="1076"/>
        <pc:sldMkLst>
          <pc:docMk/>
          <pc:sldMk cId="3673346437" sldId="429"/>
        </pc:sldMkLst>
        <pc:spChg chg="mod">
          <ac:chgData name="강환수" userId="f1cac8d9-9172-4d6c-9b10-74cb51d57900" providerId="ADAL" clId="{AC1B6E21-83A5-48CD-9AC2-6913CD9DA73B}" dt="2022-03-14T00:57:24.952" v="14691" actId="20577"/>
          <ac:spMkLst>
            <pc:docMk/>
            <pc:sldMk cId="3673346437" sldId="429"/>
            <ac:spMk id="2" creationId="{84F4DEFF-CF6A-41DD-BA16-9FC200B3D674}"/>
          </ac:spMkLst>
        </pc:spChg>
        <pc:spChg chg="mod">
          <ac:chgData name="강환수" userId="f1cac8d9-9172-4d6c-9b10-74cb51d57900" providerId="ADAL" clId="{AC1B6E21-83A5-48CD-9AC2-6913CD9DA73B}" dt="2022-03-14T01:54:04.443" v="15378" actId="20577"/>
          <ac:spMkLst>
            <pc:docMk/>
            <pc:sldMk cId="3673346437" sldId="429"/>
            <ac:spMk id="3" creationId="{FDF93BF5-6F13-48E2-B591-52C487ED55B9}"/>
          </ac:spMkLst>
        </pc:spChg>
        <pc:picChg chg="add mod">
          <ac:chgData name="강환수" userId="f1cac8d9-9172-4d6c-9b10-74cb51d57900" providerId="ADAL" clId="{AC1B6E21-83A5-48CD-9AC2-6913CD9DA73B}" dt="2022-03-14T01:54:29.774" v="15382" actId="1076"/>
          <ac:picMkLst>
            <pc:docMk/>
            <pc:sldMk cId="3673346437" sldId="429"/>
            <ac:picMk id="4" creationId="{4FF40CB6-1F2F-49DE-A15B-9A8A78C039F1}"/>
          </ac:picMkLst>
        </pc:picChg>
        <pc:picChg chg="add del mod">
          <ac:chgData name="강환수" userId="f1cac8d9-9172-4d6c-9b10-74cb51d57900" providerId="ADAL" clId="{AC1B6E21-83A5-48CD-9AC2-6913CD9DA73B}" dt="2022-03-14T01:53:56.755" v="15374" actId="478"/>
          <ac:picMkLst>
            <pc:docMk/>
            <pc:sldMk cId="3673346437" sldId="429"/>
            <ac:picMk id="9218" creationId="{E4D97512-D393-450D-AB16-76FC9BFA1F33}"/>
          </ac:picMkLst>
        </pc:picChg>
      </pc:sldChg>
      <pc:sldChg chg="addSp modSp add">
        <pc:chgData name="강환수" userId="f1cac8d9-9172-4d6c-9b10-74cb51d57900" providerId="ADAL" clId="{AC1B6E21-83A5-48CD-9AC2-6913CD9DA73B}" dt="2022-03-14T06:12:48.543" v="16500" actId="15"/>
        <pc:sldMkLst>
          <pc:docMk/>
          <pc:sldMk cId="2354285230" sldId="430"/>
        </pc:sldMkLst>
        <pc:spChg chg="mod">
          <ac:chgData name="강환수" userId="f1cac8d9-9172-4d6c-9b10-74cb51d57900" providerId="ADAL" clId="{AC1B6E21-83A5-48CD-9AC2-6913CD9DA73B}" dt="2022-03-14T01:04:59.908" v="14814" actId="20577"/>
          <ac:spMkLst>
            <pc:docMk/>
            <pc:sldMk cId="2354285230" sldId="430"/>
            <ac:spMk id="2" creationId="{E31FA31B-157D-4B2D-A12E-9F19EF94E5C5}"/>
          </ac:spMkLst>
        </pc:spChg>
        <pc:spChg chg="mod">
          <ac:chgData name="강환수" userId="f1cac8d9-9172-4d6c-9b10-74cb51d57900" providerId="ADAL" clId="{AC1B6E21-83A5-48CD-9AC2-6913CD9DA73B}" dt="2022-03-14T06:12:48.543" v="16500" actId="15"/>
          <ac:spMkLst>
            <pc:docMk/>
            <pc:sldMk cId="2354285230" sldId="430"/>
            <ac:spMk id="3" creationId="{86ECDBD8-4D7D-4C66-91B3-52BDCA6467A8}"/>
          </ac:spMkLst>
        </pc:spChg>
        <pc:picChg chg="add mod">
          <ac:chgData name="강환수" userId="f1cac8d9-9172-4d6c-9b10-74cb51d57900" providerId="ADAL" clId="{AC1B6E21-83A5-48CD-9AC2-6913CD9DA73B}" dt="2022-03-14T01:04:51.892" v="14806" actId="1037"/>
          <ac:picMkLst>
            <pc:docMk/>
            <pc:sldMk cId="2354285230" sldId="430"/>
            <ac:picMk id="4" creationId="{2DC1F0B3-4262-4C79-9E0F-0CCD12D5C567}"/>
          </ac:picMkLst>
        </pc:picChg>
      </pc:sldChg>
      <pc:sldChg chg="addSp modSp add">
        <pc:chgData name="강환수" userId="f1cac8d9-9172-4d6c-9b10-74cb51d57900" providerId="ADAL" clId="{AC1B6E21-83A5-48CD-9AC2-6913CD9DA73B}" dt="2022-03-14T01:13:51.052" v="14912" actId="1076"/>
        <pc:sldMkLst>
          <pc:docMk/>
          <pc:sldMk cId="2215440607" sldId="431"/>
        </pc:sldMkLst>
        <pc:spChg chg="mod">
          <ac:chgData name="강환수" userId="f1cac8d9-9172-4d6c-9b10-74cb51d57900" providerId="ADAL" clId="{AC1B6E21-83A5-48CD-9AC2-6913CD9DA73B}" dt="2022-03-14T01:12:38.671" v="14831" actId="20577"/>
          <ac:spMkLst>
            <pc:docMk/>
            <pc:sldMk cId="2215440607" sldId="431"/>
            <ac:spMk id="2" creationId="{E2ED513D-533B-48A3-BB80-1ABACEEB6387}"/>
          </ac:spMkLst>
        </pc:spChg>
        <pc:spChg chg="mod">
          <ac:chgData name="강환수" userId="f1cac8d9-9172-4d6c-9b10-74cb51d57900" providerId="ADAL" clId="{AC1B6E21-83A5-48CD-9AC2-6913CD9DA73B}" dt="2022-03-14T01:13:47.747" v="14911" actId="6549"/>
          <ac:spMkLst>
            <pc:docMk/>
            <pc:sldMk cId="2215440607" sldId="431"/>
            <ac:spMk id="3" creationId="{530F8AA0-2EAF-4239-AE74-568F59635C67}"/>
          </ac:spMkLst>
        </pc:spChg>
        <pc:picChg chg="add mod">
          <ac:chgData name="강환수" userId="f1cac8d9-9172-4d6c-9b10-74cb51d57900" providerId="ADAL" clId="{AC1B6E21-83A5-48CD-9AC2-6913CD9DA73B}" dt="2022-03-14T01:13:51.052" v="14912" actId="1076"/>
          <ac:picMkLst>
            <pc:docMk/>
            <pc:sldMk cId="2215440607" sldId="431"/>
            <ac:picMk id="7170" creationId="{5AB808B1-0778-4145-97BC-7BE53CDA910D}"/>
          </ac:picMkLst>
        </pc:picChg>
      </pc:sldChg>
      <pc:sldChg chg="addSp modSp add">
        <pc:chgData name="강환수" userId="f1cac8d9-9172-4d6c-9b10-74cb51d57900" providerId="ADAL" clId="{AC1B6E21-83A5-48CD-9AC2-6913CD9DA73B}" dt="2022-03-14T06:14:27.782" v="16636" actId="6549"/>
        <pc:sldMkLst>
          <pc:docMk/>
          <pc:sldMk cId="2745794697" sldId="432"/>
        </pc:sldMkLst>
        <pc:spChg chg="mod">
          <ac:chgData name="강환수" userId="f1cac8d9-9172-4d6c-9b10-74cb51d57900" providerId="ADAL" clId="{AC1B6E21-83A5-48CD-9AC2-6913CD9DA73B}" dt="2022-03-14T01:24:41.362" v="15094"/>
          <ac:spMkLst>
            <pc:docMk/>
            <pc:sldMk cId="2745794697" sldId="432"/>
            <ac:spMk id="2" creationId="{F95D5CBF-7DDC-4F71-AA2C-F981FD986926}"/>
          </ac:spMkLst>
        </pc:spChg>
        <pc:spChg chg="mod">
          <ac:chgData name="강환수" userId="f1cac8d9-9172-4d6c-9b10-74cb51d57900" providerId="ADAL" clId="{AC1B6E21-83A5-48CD-9AC2-6913CD9DA73B}" dt="2022-03-14T06:14:27.782" v="16636" actId="6549"/>
          <ac:spMkLst>
            <pc:docMk/>
            <pc:sldMk cId="2745794697" sldId="432"/>
            <ac:spMk id="3" creationId="{FFCFC16B-3A20-4319-A048-FCB843CA85E7}"/>
          </ac:spMkLst>
        </pc:spChg>
        <pc:picChg chg="add mod">
          <ac:chgData name="강환수" userId="f1cac8d9-9172-4d6c-9b10-74cb51d57900" providerId="ADAL" clId="{AC1B6E21-83A5-48CD-9AC2-6913CD9DA73B}" dt="2022-03-14T06:14:01.230" v="16553" actId="1036"/>
          <ac:picMkLst>
            <pc:docMk/>
            <pc:sldMk cId="2745794697" sldId="432"/>
            <ac:picMk id="4" creationId="{CFC0EF41-33EB-4F85-9CA7-3A2E0A2C4A36}"/>
          </ac:picMkLst>
        </pc:picChg>
        <pc:picChg chg="add mod">
          <ac:chgData name="강환수" userId="f1cac8d9-9172-4d6c-9b10-74cb51d57900" providerId="ADAL" clId="{AC1B6E21-83A5-48CD-9AC2-6913CD9DA73B}" dt="2022-03-14T01:23:59.612" v="15009" actId="1076"/>
          <ac:picMkLst>
            <pc:docMk/>
            <pc:sldMk cId="2745794697" sldId="432"/>
            <ac:picMk id="5" creationId="{84B188ED-6D01-4949-8F47-C9FB97A40BFF}"/>
          </ac:picMkLst>
        </pc:picChg>
      </pc:sldChg>
      <pc:sldChg chg="addSp modSp add">
        <pc:chgData name="강환수" userId="f1cac8d9-9172-4d6c-9b10-74cb51d57900" providerId="ADAL" clId="{AC1B6E21-83A5-48CD-9AC2-6913CD9DA73B}" dt="2022-03-14T01:40:49.414" v="15199" actId="6549"/>
        <pc:sldMkLst>
          <pc:docMk/>
          <pc:sldMk cId="2564644052" sldId="433"/>
        </pc:sldMkLst>
        <pc:spChg chg="mod">
          <ac:chgData name="강환수" userId="f1cac8d9-9172-4d6c-9b10-74cb51d57900" providerId="ADAL" clId="{AC1B6E21-83A5-48CD-9AC2-6913CD9DA73B}" dt="2022-03-14T01:40:49.414" v="15199" actId="6549"/>
          <ac:spMkLst>
            <pc:docMk/>
            <pc:sldMk cId="2564644052" sldId="433"/>
            <ac:spMk id="2" creationId="{2F306905-073C-4B70-9495-7E0C3ED9B613}"/>
          </ac:spMkLst>
        </pc:spChg>
        <pc:spChg chg="mod">
          <ac:chgData name="강환수" userId="f1cac8d9-9172-4d6c-9b10-74cb51d57900" providerId="ADAL" clId="{AC1B6E21-83A5-48CD-9AC2-6913CD9DA73B}" dt="2022-03-14T01:32:57.402" v="15156" actId="6549"/>
          <ac:spMkLst>
            <pc:docMk/>
            <pc:sldMk cId="2564644052" sldId="433"/>
            <ac:spMk id="3" creationId="{A872977C-3EB5-4563-B1A2-CCF194CDE135}"/>
          </ac:spMkLst>
        </pc:spChg>
        <pc:picChg chg="add mod">
          <ac:chgData name="강환수" userId="f1cac8d9-9172-4d6c-9b10-74cb51d57900" providerId="ADAL" clId="{AC1B6E21-83A5-48CD-9AC2-6913CD9DA73B}" dt="2022-03-14T01:40:29.902" v="15180" actId="1038"/>
          <ac:picMkLst>
            <pc:docMk/>
            <pc:sldMk cId="2564644052" sldId="433"/>
            <ac:picMk id="4" creationId="{E7C8D049-273D-4A81-B45B-39E02F3D1AE5}"/>
          </ac:picMkLst>
        </pc:picChg>
        <pc:picChg chg="add mod">
          <ac:chgData name="강환수" userId="f1cac8d9-9172-4d6c-9b10-74cb51d57900" providerId="ADAL" clId="{AC1B6E21-83A5-48CD-9AC2-6913CD9DA73B}" dt="2022-03-14T01:40:29.902" v="15180" actId="1038"/>
          <ac:picMkLst>
            <pc:docMk/>
            <pc:sldMk cId="2564644052" sldId="433"/>
            <ac:picMk id="5" creationId="{63B32221-37CF-42F5-8C32-54FC7309B868}"/>
          </ac:picMkLst>
        </pc:picChg>
      </pc:sldChg>
      <pc:sldChg chg="addSp modSp add">
        <pc:chgData name="강환수" userId="f1cac8d9-9172-4d6c-9b10-74cb51d57900" providerId="ADAL" clId="{AC1B6E21-83A5-48CD-9AC2-6913CD9DA73B}" dt="2022-03-14T01:41:09.679" v="15212" actId="6549"/>
        <pc:sldMkLst>
          <pc:docMk/>
          <pc:sldMk cId="1185836675" sldId="434"/>
        </pc:sldMkLst>
        <pc:spChg chg="mod">
          <ac:chgData name="강환수" userId="f1cac8d9-9172-4d6c-9b10-74cb51d57900" providerId="ADAL" clId="{AC1B6E21-83A5-48CD-9AC2-6913CD9DA73B}" dt="2022-03-14T01:41:09.679" v="15212" actId="6549"/>
          <ac:spMkLst>
            <pc:docMk/>
            <pc:sldMk cId="1185836675" sldId="434"/>
            <ac:spMk id="2" creationId="{7C063E3B-F541-4707-9BB8-F34E7A7212D3}"/>
          </ac:spMkLst>
        </pc:spChg>
        <pc:picChg chg="add mod">
          <ac:chgData name="강환수" userId="f1cac8d9-9172-4d6c-9b10-74cb51d57900" providerId="ADAL" clId="{AC1B6E21-83A5-48CD-9AC2-6913CD9DA73B}" dt="2022-03-14T01:40:00.579" v="15175" actId="1037"/>
          <ac:picMkLst>
            <pc:docMk/>
            <pc:sldMk cId="1185836675" sldId="434"/>
            <ac:picMk id="4" creationId="{D2910FB4-CE52-4A06-9091-AC145C0EA118}"/>
          </ac:picMkLst>
        </pc:picChg>
        <pc:picChg chg="add mod">
          <ac:chgData name="강환수" userId="f1cac8d9-9172-4d6c-9b10-74cb51d57900" providerId="ADAL" clId="{AC1B6E21-83A5-48CD-9AC2-6913CD9DA73B}" dt="2022-03-14T01:40:00.579" v="15175" actId="1037"/>
          <ac:picMkLst>
            <pc:docMk/>
            <pc:sldMk cId="1185836675" sldId="434"/>
            <ac:picMk id="5" creationId="{2B859E57-7871-4BB6-8E52-3B13EFAD2384}"/>
          </ac:picMkLst>
        </pc:picChg>
      </pc:sldChg>
      <pc:sldChg chg="addSp modSp add">
        <pc:chgData name="강환수" userId="f1cac8d9-9172-4d6c-9b10-74cb51d57900" providerId="ADAL" clId="{AC1B6E21-83A5-48CD-9AC2-6913CD9DA73B}" dt="2022-03-14T01:43:45.956" v="15284" actId="14100"/>
        <pc:sldMkLst>
          <pc:docMk/>
          <pc:sldMk cId="109494960" sldId="435"/>
        </pc:sldMkLst>
        <pc:spChg chg="mod">
          <ac:chgData name="강환수" userId="f1cac8d9-9172-4d6c-9b10-74cb51d57900" providerId="ADAL" clId="{AC1B6E21-83A5-48CD-9AC2-6913CD9DA73B}" dt="2022-03-14T01:43:14.455" v="15251" actId="5793"/>
          <ac:spMkLst>
            <pc:docMk/>
            <pc:sldMk cId="109494960" sldId="435"/>
            <ac:spMk id="2" creationId="{E972EE0F-B881-44DE-A9F3-3859C920CEFA}"/>
          </ac:spMkLst>
        </pc:spChg>
        <pc:spChg chg="mod">
          <ac:chgData name="강환수" userId="f1cac8d9-9172-4d6c-9b10-74cb51d57900" providerId="ADAL" clId="{AC1B6E21-83A5-48CD-9AC2-6913CD9DA73B}" dt="2022-03-14T01:43:27.184" v="15271"/>
          <ac:spMkLst>
            <pc:docMk/>
            <pc:sldMk cId="109494960" sldId="435"/>
            <ac:spMk id="3" creationId="{4E1E3FC6-06CB-47A3-B79E-2A63B03DED40}"/>
          </ac:spMkLst>
        </pc:spChg>
        <pc:picChg chg="add mod">
          <ac:chgData name="강환수" userId="f1cac8d9-9172-4d6c-9b10-74cb51d57900" providerId="ADAL" clId="{AC1B6E21-83A5-48CD-9AC2-6913CD9DA73B}" dt="2022-03-14T01:43:41.108" v="15283" actId="1035"/>
          <ac:picMkLst>
            <pc:docMk/>
            <pc:sldMk cId="109494960" sldId="435"/>
            <ac:picMk id="4" creationId="{3B141789-1A94-4585-BC8E-2BDC824A2FA0}"/>
          </ac:picMkLst>
        </pc:picChg>
        <pc:picChg chg="add mod">
          <ac:chgData name="강환수" userId="f1cac8d9-9172-4d6c-9b10-74cb51d57900" providerId="ADAL" clId="{AC1B6E21-83A5-48CD-9AC2-6913CD9DA73B}" dt="2022-03-14T01:43:45.956" v="15284" actId="14100"/>
          <ac:picMkLst>
            <pc:docMk/>
            <pc:sldMk cId="109494960" sldId="435"/>
            <ac:picMk id="5" creationId="{635D2CF1-2CBC-4125-B8B6-E284CE26C575}"/>
          </ac:picMkLst>
        </pc:picChg>
      </pc:sldChg>
      <pc:sldChg chg="addSp modSp add">
        <pc:chgData name="강환수" userId="f1cac8d9-9172-4d6c-9b10-74cb51d57900" providerId="ADAL" clId="{AC1B6E21-83A5-48CD-9AC2-6913CD9DA73B}" dt="2022-03-14T01:50:54.781" v="15346" actId="14100"/>
        <pc:sldMkLst>
          <pc:docMk/>
          <pc:sldMk cId="2212136560" sldId="436"/>
        </pc:sldMkLst>
        <pc:spChg chg="mod">
          <ac:chgData name="강환수" userId="f1cac8d9-9172-4d6c-9b10-74cb51d57900" providerId="ADAL" clId="{AC1B6E21-83A5-48CD-9AC2-6913CD9DA73B}" dt="2022-03-14T01:50:02.208" v="15339"/>
          <ac:spMkLst>
            <pc:docMk/>
            <pc:sldMk cId="2212136560" sldId="436"/>
            <ac:spMk id="2" creationId="{3E6615AF-0A95-4909-915B-312FD3CF1C88}"/>
          </ac:spMkLst>
        </pc:spChg>
        <pc:spChg chg="mod">
          <ac:chgData name="강환수" userId="f1cac8d9-9172-4d6c-9b10-74cb51d57900" providerId="ADAL" clId="{AC1B6E21-83A5-48CD-9AC2-6913CD9DA73B}" dt="2022-03-14T01:50:49.332" v="15344" actId="5793"/>
          <ac:spMkLst>
            <pc:docMk/>
            <pc:sldMk cId="2212136560" sldId="436"/>
            <ac:spMk id="3" creationId="{ACE4FC3C-6D88-41EC-BD69-DC0204DD1A4D}"/>
          </ac:spMkLst>
        </pc:spChg>
        <pc:picChg chg="add mod">
          <ac:chgData name="강환수" userId="f1cac8d9-9172-4d6c-9b10-74cb51d57900" providerId="ADAL" clId="{AC1B6E21-83A5-48CD-9AC2-6913CD9DA73B}" dt="2022-03-14T01:50:54.781" v="15346" actId="14100"/>
          <ac:picMkLst>
            <pc:docMk/>
            <pc:sldMk cId="2212136560" sldId="436"/>
            <ac:picMk id="4" creationId="{8FCAD299-E10E-48A0-9E3E-50E48C3E5288}"/>
          </ac:picMkLst>
        </pc:picChg>
      </pc:sldChg>
      <pc:sldChg chg="addSp modSp add ord">
        <pc:chgData name="강환수" userId="f1cac8d9-9172-4d6c-9b10-74cb51d57900" providerId="ADAL" clId="{AC1B6E21-83A5-48CD-9AC2-6913CD9DA73B}" dt="2022-03-14T05:44:41.866" v="16292"/>
        <pc:sldMkLst>
          <pc:docMk/>
          <pc:sldMk cId="3775538369" sldId="437"/>
        </pc:sldMkLst>
        <pc:spChg chg="mod">
          <ac:chgData name="강환수" userId="f1cac8d9-9172-4d6c-9b10-74cb51d57900" providerId="ADAL" clId="{AC1B6E21-83A5-48CD-9AC2-6913CD9DA73B}" dt="2022-03-14T04:23:51.835" v="15396" actId="6549"/>
          <ac:spMkLst>
            <pc:docMk/>
            <pc:sldMk cId="3775538369" sldId="437"/>
            <ac:spMk id="2" creationId="{82A8BFD1-0F53-48B3-90F8-5D7555E6035B}"/>
          </ac:spMkLst>
        </pc:spChg>
        <pc:spChg chg="mod">
          <ac:chgData name="강환수" userId="f1cac8d9-9172-4d6c-9b10-74cb51d57900" providerId="ADAL" clId="{AC1B6E21-83A5-48CD-9AC2-6913CD9DA73B}" dt="2022-03-14T04:24:12.812" v="15408" actId="6549"/>
          <ac:spMkLst>
            <pc:docMk/>
            <pc:sldMk cId="3775538369" sldId="437"/>
            <ac:spMk id="3" creationId="{85ED7F7F-CE1C-4B51-BA24-F25D8042A18C}"/>
          </ac:spMkLst>
        </pc:spChg>
        <pc:picChg chg="add mod">
          <ac:chgData name="강환수" userId="f1cac8d9-9172-4d6c-9b10-74cb51d57900" providerId="ADAL" clId="{AC1B6E21-83A5-48CD-9AC2-6913CD9DA73B}" dt="2022-03-14T04:25:39.766" v="15411" actId="1076"/>
          <ac:picMkLst>
            <pc:docMk/>
            <pc:sldMk cId="3775538369" sldId="437"/>
            <ac:picMk id="4" creationId="{5460E5AD-6D59-4FE5-8D0B-77F1CEA6AA36}"/>
          </ac:picMkLst>
        </pc:picChg>
      </pc:sldChg>
      <pc:sldChg chg="addSp modSp add ord">
        <pc:chgData name="강환수" userId="f1cac8d9-9172-4d6c-9b10-74cb51d57900" providerId="ADAL" clId="{AC1B6E21-83A5-48CD-9AC2-6913CD9DA73B}" dt="2022-03-14T05:44:41.866" v="16292"/>
        <pc:sldMkLst>
          <pc:docMk/>
          <pc:sldMk cId="4142184403" sldId="438"/>
        </pc:sldMkLst>
        <pc:spChg chg="mod">
          <ac:chgData name="강환수" userId="f1cac8d9-9172-4d6c-9b10-74cb51d57900" providerId="ADAL" clId="{AC1B6E21-83A5-48CD-9AC2-6913CD9DA73B}" dt="2022-03-14T04:26:33.453" v="15455" actId="5793"/>
          <ac:spMkLst>
            <pc:docMk/>
            <pc:sldMk cId="4142184403" sldId="438"/>
            <ac:spMk id="2" creationId="{BFFE5262-EA3A-4533-9474-FBF206C06883}"/>
          </ac:spMkLst>
        </pc:spChg>
        <pc:spChg chg="mod">
          <ac:chgData name="강환수" userId="f1cac8d9-9172-4d6c-9b10-74cb51d57900" providerId="ADAL" clId="{AC1B6E21-83A5-48CD-9AC2-6913CD9DA73B}" dt="2022-03-14T04:26:11.146" v="15446" actId="20577"/>
          <ac:spMkLst>
            <pc:docMk/>
            <pc:sldMk cId="4142184403" sldId="438"/>
            <ac:spMk id="3" creationId="{400096FB-1B36-4F1A-929F-5813C66D04EC}"/>
          </ac:spMkLst>
        </pc:spChg>
        <pc:picChg chg="add mod">
          <ac:chgData name="강환수" userId="f1cac8d9-9172-4d6c-9b10-74cb51d57900" providerId="ADAL" clId="{AC1B6E21-83A5-48CD-9AC2-6913CD9DA73B}" dt="2022-03-14T01:58:38.453" v="15387" actId="1076"/>
          <ac:picMkLst>
            <pc:docMk/>
            <pc:sldMk cId="4142184403" sldId="438"/>
            <ac:picMk id="4" creationId="{10DFAE2B-4470-4863-B902-3C23C985AF6E}"/>
          </ac:picMkLst>
        </pc:picChg>
      </pc:sldChg>
      <pc:sldChg chg="addSp delSp modSp add">
        <pc:chgData name="강환수" userId="f1cac8d9-9172-4d6c-9b10-74cb51d57900" providerId="ADAL" clId="{AC1B6E21-83A5-48CD-9AC2-6913CD9DA73B}" dt="2022-03-14T05:05:30.303" v="16058"/>
        <pc:sldMkLst>
          <pc:docMk/>
          <pc:sldMk cId="1547812174" sldId="439"/>
        </pc:sldMkLst>
        <pc:spChg chg="mod">
          <ac:chgData name="강환수" userId="f1cac8d9-9172-4d6c-9b10-74cb51d57900" providerId="ADAL" clId="{AC1B6E21-83A5-48CD-9AC2-6913CD9DA73B}" dt="2022-03-14T05:05:13.943" v="16057"/>
          <ac:spMkLst>
            <pc:docMk/>
            <pc:sldMk cId="1547812174" sldId="439"/>
            <ac:spMk id="2" creationId="{1B9B338B-D7CE-4C9B-94C1-F9FED5B84BF2}"/>
          </ac:spMkLst>
        </pc:spChg>
        <pc:spChg chg="mod">
          <ac:chgData name="강환수" userId="f1cac8d9-9172-4d6c-9b10-74cb51d57900" providerId="ADAL" clId="{AC1B6E21-83A5-48CD-9AC2-6913CD9DA73B}" dt="2022-03-14T05:05:30.303" v="16058"/>
          <ac:spMkLst>
            <pc:docMk/>
            <pc:sldMk cId="1547812174" sldId="439"/>
            <ac:spMk id="3" creationId="{517D0C5B-008C-49CA-8473-4BDA11661341}"/>
          </ac:spMkLst>
        </pc:spChg>
        <pc:picChg chg="add del">
          <ac:chgData name="강환수" userId="f1cac8d9-9172-4d6c-9b10-74cb51d57900" providerId="ADAL" clId="{AC1B6E21-83A5-48CD-9AC2-6913CD9DA73B}" dt="2022-03-14T05:04:43.658" v="16037" actId="478"/>
          <ac:picMkLst>
            <pc:docMk/>
            <pc:sldMk cId="1547812174" sldId="439"/>
            <ac:picMk id="4" creationId="{443727EB-90FC-4637-8C73-7E6478693C8D}"/>
          </ac:picMkLst>
        </pc:picChg>
        <pc:picChg chg="add mod">
          <ac:chgData name="강환수" userId="f1cac8d9-9172-4d6c-9b10-74cb51d57900" providerId="ADAL" clId="{AC1B6E21-83A5-48CD-9AC2-6913CD9DA73B}" dt="2022-03-14T05:04:53.722" v="16043" actId="1076"/>
          <ac:picMkLst>
            <pc:docMk/>
            <pc:sldMk cId="1547812174" sldId="439"/>
            <ac:picMk id="5" creationId="{1375ABFB-F21F-4B0F-AFB5-B8DC5769CA49}"/>
          </ac:picMkLst>
        </pc:picChg>
      </pc:sldChg>
      <pc:sldChg chg="addSp modSp add">
        <pc:chgData name="강환수" userId="f1cac8d9-9172-4d6c-9b10-74cb51d57900" providerId="ADAL" clId="{AC1B6E21-83A5-48CD-9AC2-6913CD9DA73B}" dt="2022-03-14T04:53:55.852" v="15970" actId="1076"/>
        <pc:sldMkLst>
          <pc:docMk/>
          <pc:sldMk cId="1566563628" sldId="440"/>
        </pc:sldMkLst>
        <pc:spChg chg="mod">
          <ac:chgData name="강환수" userId="f1cac8d9-9172-4d6c-9b10-74cb51d57900" providerId="ADAL" clId="{AC1B6E21-83A5-48CD-9AC2-6913CD9DA73B}" dt="2022-03-14T04:45:04.711" v="15837" actId="20577"/>
          <ac:spMkLst>
            <pc:docMk/>
            <pc:sldMk cId="1566563628" sldId="440"/>
            <ac:spMk id="2" creationId="{2F12C64B-2E0F-4454-A3F8-88D3D664132E}"/>
          </ac:spMkLst>
        </pc:spChg>
        <pc:spChg chg="mod">
          <ac:chgData name="강환수" userId="f1cac8d9-9172-4d6c-9b10-74cb51d57900" providerId="ADAL" clId="{AC1B6E21-83A5-48CD-9AC2-6913CD9DA73B}" dt="2022-03-14T04:53:53.293" v="15969" actId="20577"/>
          <ac:spMkLst>
            <pc:docMk/>
            <pc:sldMk cId="1566563628" sldId="440"/>
            <ac:spMk id="3" creationId="{1D6FE826-6297-4865-9209-85ECCF0ACD32}"/>
          </ac:spMkLst>
        </pc:spChg>
        <pc:picChg chg="add mod">
          <ac:chgData name="강환수" userId="f1cac8d9-9172-4d6c-9b10-74cb51d57900" providerId="ADAL" clId="{AC1B6E21-83A5-48CD-9AC2-6913CD9DA73B}" dt="2022-03-14T04:53:55.852" v="15970" actId="1076"/>
          <ac:picMkLst>
            <pc:docMk/>
            <pc:sldMk cId="1566563628" sldId="440"/>
            <ac:picMk id="4" creationId="{BEF3E538-ECE9-45CB-B365-B3AEC2B64400}"/>
          </ac:picMkLst>
        </pc:picChg>
      </pc:sldChg>
      <pc:sldChg chg="addSp modSp add">
        <pc:chgData name="강환수" userId="f1cac8d9-9172-4d6c-9b10-74cb51d57900" providerId="ADAL" clId="{AC1B6E21-83A5-48CD-9AC2-6913CD9DA73B}" dt="2022-03-14T04:51:57.133" v="15872"/>
        <pc:sldMkLst>
          <pc:docMk/>
          <pc:sldMk cId="1261525187" sldId="441"/>
        </pc:sldMkLst>
        <pc:spChg chg="mod">
          <ac:chgData name="강환수" userId="f1cac8d9-9172-4d6c-9b10-74cb51d57900" providerId="ADAL" clId="{AC1B6E21-83A5-48CD-9AC2-6913CD9DA73B}" dt="2022-03-14T04:51:57.133" v="15872"/>
          <ac:spMkLst>
            <pc:docMk/>
            <pc:sldMk cId="1261525187" sldId="441"/>
            <ac:spMk id="2" creationId="{A330FF16-26A0-474D-902D-FAF8D0C3132B}"/>
          </ac:spMkLst>
        </pc:spChg>
        <pc:picChg chg="add mod">
          <ac:chgData name="강환수" userId="f1cac8d9-9172-4d6c-9b10-74cb51d57900" providerId="ADAL" clId="{AC1B6E21-83A5-48CD-9AC2-6913CD9DA73B}" dt="2022-03-14T04:51:48.941" v="15851" actId="1076"/>
          <ac:picMkLst>
            <pc:docMk/>
            <pc:sldMk cId="1261525187" sldId="441"/>
            <ac:picMk id="4" creationId="{089D3A6C-9024-4CE6-B081-B524A9451CDF}"/>
          </ac:picMkLst>
        </pc:picChg>
        <pc:picChg chg="add mod">
          <ac:chgData name="강환수" userId="f1cac8d9-9172-4d6c-9b10-74cb51d57900" providerId="ADAL" clId="{AC1B6E21-83A5-48CD-9AC2-6913CD9DA73B}" dt="2022-03-14T04:51:46.566" v="15850" actId="1076"/>
          <ac:picMkLst>
            <pc:docMk/>
            <pc:sldMk cId="1261525187" sldId="441"/>
            <ac:picMk id="5" creationId="{238FE2FC-C67F-43A6-A014-451DA8652DD3}"/>
          </ac:picMkLst>
        </pc:picChg>
      </pc:sldChg>
      <pc:sldChg chg="addSp modSp add">
        <pc:chgData name="강환수" userId="f1cac8d9-9172-4d6c-9b10-74cb51d57900" providerId="ADAL" clId="{AC1B6E21-83A5-48CD-9AC2-6913CD9DA73B}" dt="2022-03-14T05:38:38.483" v="16235" actId="1035"/>
        <pc:sldMkLst>
          <pc:docMk/>
          <pc:sldMk cId="3587445809" sldId="442"/>
        </pc:sldMkLst>
        <pc:spChg chg="mod">
          <ac:chgData name="강환수" userId="f1cac8d9-9172-4d6c-9b10-74cb51d57900" providerId="ADAL" clId="{AC1B6E21-83A5-48CD-9AC2-6913CD9DA73B}" dt="2022-03-14T04:59:06.708" v="16026" actId="6549"/>
          <ac:spMkLst>
            <pc:docMk/>
            <pc:sldMk cId="3587445809" sldId="442"/>
            <ac:spMk id="2" creationId="{52C54E04-C294-4CF5-9C7C-C3F499EC2841}"/>
          </ac:spMkLst>
        </pc:spChg>
        <pc:spChg chg="mod">
          <ac:chgData name="강환수" userId="f1cac8d9-9172-4d6c-9b10-74cb51d57900" providerId="ADAL" clId="{AC1B6E21-83A5-48CD-9AC2-6913CD9DA73B}" dt="2022-03-14T04:59:14.731" v="16028" actId="20577"/>
          <ac:spMkLst>
            <pc:docMk/>
            <pc:sldMk cId="3587445809" sldId="442"/>
            <ac:spMk id="3" creationId="{41161D59-47C5-43C9-BDBB-F3FCDC1CA223}"/>
          </ac:spMkLst>
        </pc:spChg>
        <pc:picChg chg="add mod">
          <ac:chgData name="강환수" userId="f1cac8d9-9172-4d6c-9b10-74cb51d57900" providerId="ADAL" clId="{AC1B6E21-83A5-48CD-9AC2-6913CD9DA73B}" dt="2022-03-14T05:38:38.483" v="16235" actId="1035"/>
          <ac:picMkLst>
            <pc:docMk/>
            <pc:sldMk cId="3587445809" sldId="442"/>
            <ac:picMk id="4" creationId="{AE8D6CEA-625F-4C8F-8CEE-3DA61ED309F9}"/>
          </ac:picMkLst>
        </pc:picChg>
      </pc:sldChg>
      <pc:sldChg chg="addSp modSp add">
        <pc:chgData name="강환수" userId="f1cac8d9-9172-4d6c-9b10-74cb51d57900" providerId="ADAL" clId="{AC1B6E21-83A5-48CD-9AC2-6913CD9DA73B}" dt="2022-03-14T06:10:53.505" v="16406"/>
        <pc:sldMkLst>
          <pc:docMk/>
          <pc:sldMk cId="1029766867" sldId="443"/>
        </pc:sldMkLst>
        <pc:spChg chg="mod">
          <ac:chgData name="강환수" userId="f1cac8d9-9172-4d6c-9b10-74cb51d57900" providerId="ADAL" clId="{AC1B6E21-83A5-48CD-9AC2-6913CD9DA73B}" dt="2022-03-14T05:05:52.642" v="16073" actId="20577"/>
          <ac:spMkLst>
            <pc:docMk/>
            <pc:sldMk cId="1029766867" sldId="443"/>
            <ac:spMk id="2" creationId="{1E7312AE-A053-48E2-B734-B29F84F0F915}"/>
          </ac:spMkLst>
        </pc:spChg>
        <pc:spChg chg="mod">
          <ac:chgData name="강환수" userId="f1cac8d9-9172-4d6c-9b10-74cb51d57900" providerId="ADAL" clId="{AC1B6E21-83A5-48CD-9AC2-6913CD9DA73B}" dt="2022-03-14T06:10:53.505" v="16406"/>
          <ac:spMkLst>
            <pc:docMk/>
            <pc:sldMk cId="1029766867" sldId="443"/>
            <ac:spMk id="3" creationId="{710483A9-919F-4A05-AD25-937E81B2C080}"/>
          </ac:spMkLst>
        </pc:spChg>
        <pc:picChg chg="add mod">
          <ac:chgData name="강환수" userId="f1cac8d9-9172-4d6c-9b10-74cb51d57900" providerId="ADAL" clId="{AC1B6E21-83A5-48CD-9AC2-6913CD9DA73B}" dt="2022-03-14T06:10:27.376" v="16354" actId="1076"/>
          <ac:picMkLst>
            <pc:docMk/>
            <pc:sldMk cId="1029766867" sldId="443"/>
            <ac:picMk id="4" creationId="{A7FEE590-EADA-430E-A0CE-5B42D3B914F5}"/>
          </ac:picMkLst>
        </pc:picChg>
      </pc:sldChg>
      <pc:sldChg chg="addSp modSp add">
        <pc:chgData name="강환수" userId="f1cac8d9-9172-4d6c-9b10-74cb51d57900" providerId="ADAL" clId="{AC1B6E21-83A5-48CD-9AC2-6913CD9DA73B}" dt="2022-03-14T05:11:11.756" v="16113" actId="1076"/>
        <pc:sldMkLst>
          <pc:docMk/>
          <pc:sldMk cId="1870991871" sldId="444"/>
        </pc:sldMkLst>
        <pc:spChg chg="mod">
          <ac:chgData name="강환수" userId="f1cac8d9-9172-4d6c-9b10-74cb51d57900" providerId="ADAL" clId="{AC1B6E21-83A5-48CD-9AC2-6913CD9DA73B}" dt="2022-03-14T05:07:54.074" v="16082" actId="20577"/>
          <ac:spMkLst>
            <pc:docMk/>
            <pc:sldMk cId="1870991871" sldId="444"/>
            <ac:spMk id="2" creationId="{FF34D30E-DFEE-4632-9971-94A4EBC967EB}"/>
          </ac:spMkLst>
        </pc:spChg>
        <pc:spChg chg="mod">
          <ac:chgData name="강환수" userId="f1cac8d9-9172-4d6c-9b10-74cb51d57900" providerId="ADAL" clId="{AC1B6E21-83A5-48CD-9AC2-6913CD9DA73B}" dt="2022-03-14T05:09:26.873" v="16108"/>
          <ac:spMkLst>
            <pc:docMk/>
            <pc:sldMk cId="1870991871" sldId="444"/>
            <ac:spMk id="3" creationId="{C4A444BB-E468-4FAE-84B3-7C9F3A73F661}"/>
          </ac:spMkLst>
        </pc:spChg>
        <pc:picChg chg="add mod">
          <ac:chgData name="강환수" userId="f1cac8d9-9172-4d6c-9b10-74cb51d57900" providerId="ADAL" clId="{AC1B6E21-83A5-48CD-9AC2-6913CD9DA73B}" dt="2022-03-14T05:11:11.756" v="16113" actId="1076"/>
          <ac:picMkLst>
            <pc:docMk/>
            <pc:sldMk cId="1870991871" sldId="444"/>
            <ac:picMk id="4" creationId="{274717A1-4857-4D43-AB0E-6C47C92178A3}"/>
          </ac:picMkLst>
        </pc:picChg>
      </pc:sldChg>
      <pc:sldChg chg="addSp delSp modSp add">
        <pc:chgData name="강환수" userId="f1cac8d9-9172-4d6c-9b10-74cb51d57900" providerId="ADAL" clId="{AC1B6E21-83A5-48CD-9AC2-6913CD9DA73B}" dt="2022-03-14T05:40:58.547" v="16245" actId="1038"/>
        <pc:sldMkLst>
          <pc:docMk/>
          <pc:sldMk cId="2596119327" sldId="445"/>
        </pc:sldMkLst>
        <pc:spChg chg="mod">
          <ac:chgData name="강환수" userId="f1cac8d9-9172-4d6c-9b10-74cb51d57900" providerId="ADAL" clId="{AC1B6E21-83A5-48CD-9AC2-6913CD9DA73B}" dt="2022-03-14T05:40:36.420" v="16241" actId="6549"/>
          <ac:spMkLst>
            <pc:docMk/>
            <pc:sldMk cId="2596119327" sldId="445"/>
            <ac:spMk id="2" creationId="{EF606032-89C7-4478-8570-8E4F356B7D71}"/>
          </ac:spMkLst>
        </pc:spChg>
        <pc:picChg chg="add del mod">
          <ac:chgData name="강환수" userId="f1cac8d9-9172-4d6c-9b10-74cb51d57900" providerId="ADAL" clId="{AC1B6E21-83A5-48CD-9AC2-6913CD9DA73B}" dt="2022-03-14T05:36:11.365" v="16190" actId="478"/>
          <ac:picMkLst>
            <pc:docMk/>
            <pc:sldMk cId="2596119327" sldId="445"/>
            <ac:picMk id="4" creationId="{E741EA85-6AAD-4B32-8923-7353E3904014}"/>
          </ac:picMkLst>
        </pc:picChg>
        <pc:picChg chg="add mod ord">
          <ac:chgData name="강환수" userId="f1cac8d9-9172-4d6c-9b10-74cb51d57900" providerId="ADAL" clId="{AC1B6E21-83A5-48CD-9AC2-6913CD9DA73B}" dt="2022-03-14T05:40:58.547" v="16245" actId="1038"/>
          <ac:picMkLst>
            <pc:docMk/>
            <pc:sldMk cId="2596119327" sldId="445"/>
            <ac:picMk id="5" creationId="{5948D4EA-D9F7-4506-A397-BA750D95B243}"/>
          </ac:picMkLst>
        </pc:picChg>
        <pc:picChg chg="add del mod">
          <ac:chgData name="강환수" userId="f1cac8d9-9172-4d6c-9b10-74cb51d57900" providerId="ADAL" clId="{AC1B6E21-83A5-48CD-9AC2-6913CD9DA73B}" dt="2022-03-14T05:36:21.134" v="16193" actId="478"/>
          <ac:picMkLst>
            <pc:docMk/>
            <pc:sldMk cId="2596119327" sldId="445"/>
            <ac:picMk id="6" creationId="{EABB5102-F3EB-4AEB-BE93-9AA856E0EF5A}"/>
          </ac:picMkLst>
        </pc:picChg>
        <pc:picChg chg="add mod">
          <ac:chgData name="강환수" userId="f1cac8d9-9172-4d6c-9b10-74cb51d57900" providerId="ADAL" clId="{AC1B6E21-83A5-48CD-9AC2-6913CD9DA73B}" dt="2022-03-14T05:40:58.547" v="16245" actId="1038"/>
          <ac:picMkLst>
            <pc:docMk/>
            <pc:sldMk cId="2596119327" sldId="445"/>
            <ac:picMk id="7" creationId="{02A4C090-7CFB-4D56-9E66-244C9369AA0E}"/>
          </ac:picMkLst>
        </pc:picChg>
        <pc:picChg chg="add mod ord">
          <ac:chgData name="강환수" userId="f1cac8d9-9172-4d6c-9b10-74cb51d57900" providerId="ADAL" clId="{AC1B6E21-83A5-48CD-9AC2-6913CD9DA73B}" dt="2022-03-14T05:40:58.547" v="16245" actId="1038"/>
          <ac:picMkLst>
            <pc:docMk/>
            <pc:sldMk cId="2596119327" sldId="445"/>
            <ac:picMk id="8" creationId="{929094AD-29CD-4C66-BA59-5F606BAB8809}"/>
          </ac:picMkLst>
        </pc:picChg>
      </pc:sldChg>
      <pc:sldChg chg="addSp modSp add">
        <pc:chgData name="강환수" userId="f1cac8d9-9172-4d6c-9b10-74cb51d57900" providerId="ADAL" clId="{AC1B6E21-83A5-48CD-9AC2-6913CD9DA73B}" dt="2022-03-14T06:13:25.408" v="16546" actId="6549"/>
        <pc:sldMkLst>
          <pc:docMk/>
          <pc:sldMk cId="4049211836" sldId="446"/>
        </pc:sldMkLst>
        <pc:spChg chg="mod">
          <ac:chgData name="강환수" userId="f1cac8d9-9172-4d6c-9b10-74cb51d57900" providerId="ADAL" clId="{AC1B6E21-83A5-48CD-9AC2-6913CD9DA73B}" dt="2022-03-14T05:40:13.203" v="16236" actId="20577"/>
          <ac:spMkLst>
            <pc:docMk/>
            <pc:sldMk cId="4049211836" sldId="446"/>
            <ac:spMk id="2" creationId="{537315E0-5DC1-4154-9191-C6B58FDA5550}"/>
          </ac:spMkLst>
        </pc:spChg>
        <pc:spChg chg="mod">
          <ac:chgData name="강환수" userId="f1cac8d9-9172-4d6c-9b10-74cb51d57900" providerId="ADAL" clId="{AC1B6E21-83A5-48CD-9AC2-6913CD9DA73B}" dt="2022-03-14T06:13:25.408" v="16546" actId="6549"/>
          <ac:spMkLst>
            <pc:docMk/>
            <pc:sldMk cId="4049211836" sldId="446"/>
            <ac:spMk id="3" creationId="{80D2D8F5-2927-4C0F-AE93-13CF76454898}"/>
          </ac:spMkLst>
        </pc:spChg>
        <pc:picChg chg="add mod">
          <ac:chgData name="강환수" userId="f1cac8d9-9172-4d6c-9b10-74cb51d57900" providerId="ADAL" clId="{AC1B6E21-83A5-48CD-9AC2-6913CD9DA73B}" dt="2022-03-14T05:35:11.617" v="16161" actId="14100"/>
          <ac:picMkLst>
            <pc:docMk/>
            <pc:sldMk cId="4049211836" sldId="446"/>
            <ac:picMk id="4" creationId="{4D31164E-468E-418F-BDD3-D1DCC3258A3D}"/>
          </ac:picMkLst>
        </pc:picChg>
        <pc:picChg chg="add mod">
          <ac:chgData name="강환수" userId="f1cac8d9-9172-4d6c-9b10-74cb51d57900" providerId="ADAL" clId="{AC1B6E21-83A5-48CD-9AC2-6913CD9DA73B}" dt="2022-03-14T05:35:17.970" v="16162" actId="1076"/>
          <ac:picMkLst>
            <pc:docMk/>
            <pc:sldMk cId="4049211836" sldId="446"/>
            <ac:picMk id="5" creationId="{9BE8842F-8A7F-4613-A196-7CDA981C3084}"/>
          </ac:picMkLst>
        </pc:picChg>
      </pc:sldChg>
      <pc:sldChg chg="addSp delSp modSp add">
        <pc:chgData name="강환수" userId="f1cac8d9-9172-4d6c-9b10-74cb51d57900" providerId="ADAL" clId="{AC1B6E21-83A5-48CD-9AC2-6913CD9DA73B}" dt="2022-03-14T05:40:15.702" v="16237" actId="20577"/>
        <pc:sldMkLst>
          <pc:docMk/>
          <pc:sldMk cId="85811764" sldId="447"/>
        </pc:sldMkLst>
        <pc:spChg chg="mod">
          <ac:chgData name="강환수" userId="f1cac8d9-9172-4d6c-9b10-74cb51d57900" providerId="ADAL" clId="{AC1B6E21-83A5-48CD-9AC2-6913CD9DA73B}" dt="2022-03-14T05:40:15.702" v="16237" actId="20577"/>
          <ac:spMkLst>
            <pc:docMk/>
            <pc:sldMk cId="85811764" sldId="447"/>
            <ac:spMk id="2" creationId="{45288525-913D-4321-9CD1-B368B2D0FA4C}"/>
          </ac:spMkLst>
        </pc:spChg>
        <pc:picChg chg="add mod">
          <ac:chgData name="강환수" userId="f1cac8d9-9172-4d6c-9b10-74cb51d57900" providerId="ADAL" clId="{AC1B6E21-83A5-48CD-9AC2-6913CD9DA73B}" dt="2022-03-14T05:34:25.401" v="16151" actId="1076"/>
          <ac:picMkLst>
            <pc:docMk/>
            <pc:sldMk cId="85811764" sldId="447"/>
            <ac:picMk id="4" creationId="{6D1F2128-A83F-452F-A6F1-1DDFD494E827}"/>
          </ac:picMkLst>
        </pc:picChg>
        <pc:picChg chg="add mod">
          <ac:chgData name="강환수" userId="f1cac8d9-9172-4d6c-9b10-74cb51d57900" providerId="ADAL" clId="{AC1B6E21-83A5-48CD-9AC2-6913CD9DA73B}" dt="2022-03-14T05:34:27.050" v="16152" actId="1076"/>
          <ac:picMkLst>
            <pc:docMk/>
            <pc:sldMk cId="85811764" sldId="447"/>
            <ac:picMk id="5" creationId="{553945DA-FB21-4B2E-9397-18BADA215BCB}"/>
          </ac:picMkLst>
        </pc:picChg>
        <pc:picChg chg="add del mod">
          <ac:chgData name="강환수" userId="f1cac8d9-9172-4d6c-9b10-74cb51d57900" providerId="ADAL" clId="{AC1B6E21-83A5-48CD-9AC2-6913CD9DA73B}" dt="2022-03-14T05:34:13.086" v="16146" actId="478"/>
          <ac:picMkLst>
            <pc:docMk/>
            <pc:sldMk cId="85811764" sldId="447"/>
            <ac:picMk id="6" creationId="{1D0EA0E0-661B-4289-82B5-5C5469C55B8B}"/>
          </ac:picMkLst>
        </pc:picChg>
        <pc:picChg chg="add del mod">
          <ac:chgData name="강환수" userId="f1cac8d9-9172-4d6c-9b10-74cb51d57900" providerId="ADAL" clId="{AC1B6E21-83A5-48CD-9AC2-6913CD9DA73B}" dt="2022-03-14T05:34:13.086" v="16146" actId="478"/>
          <ac:picMkLst>
            <pc:docMk/>
            <pc:sldMk cId="85811764" sldId="447"/>
            <ac:picMk id="7" creationId="{8E70DF9E-1453-42DF-BE34-775CB9496142}"/>
          </ac:picMkLst>
        </pc:picChg>
      </pc:sldChg>
      <pc:sldChg chg="addSp modSp add ord">
        <pc:chgData name="강환수" userId="f1cac8d9-9172-4d6c-9b10-74cb51d57900" providerId="ADAL" clId="{AC1B6E21-83A5-48CD-9AC2-6913CD9DA73B}" dt="2022-03-14T05:37:55.159" v="16233" actId="1038"/>
        <pc:sldMkLst>
          <pc:docMk/>
          <pc:sldMk cId="794594579" sldId="448"/>
        </pc:sldMkLst>
        <pc:spChg chg="mod">
          <ac:chgData name="강환수" userId="f1cac8d9-9172-4d6c-9b10-74cb51d57900" providerId="ADAL" clId="{AC1B6E21-83A5-48CD-9AC2-6913CD9DA73B}" dt="2022-03-14T05:37:49.141" v="16228"/>
          <ac:spMkLst>
            <pc:docMk/>
            <pc:sldMk cId="794594579" sldId="448"/>
            <ac:spMk id="2" creationId="{AFCD2E72-AFFF-4731-8F42-CE261A668126}"/>
          </ac:spMkLst>
        </pc:spChg>
        <pc:spChg chg="mod">
          <ac:chgData name="강환수" userId="f1cac8d9-9172-4d6c-9b10-74cb51d57900" providerId="ADAL" clId="{AC1B6E21-83A5-48CD-9AC2-6913CD9DA73B}" dt="2022-03-14T05:37:47.969" v="16227"/>
          <ac:spMkLst>
            <pc:docMk/>
            <pc:sldMk cId="794594579" sldId="448"/>
            <ac:spMk id="3" creationId="{D046BF08-5861-442C-B22A-F22D7A1D0884}"/>
          </ac:spMkLst>
        </pc:spChg>
        <pc:picChg chg="add mod">
          <ac:chgData name="강환수" userId="f1cac8d9-9172-4d6c-9b10-74cb51d57900" providerId="ADAL" clId="{AC1B6E21-83A5-48CD-9AC2-6913CD9DA73B}" dt="2022-03-14T05:37:55.159" v="16233" actId="1038"/>
          <ac:picMkLst>
            <pc:docMk/>
            <pc:sldMk cId="794594579" sldId="448"/>
            <ac:picMk id="4" creationId="{A0C9390C-9F56-4D20-8011-27E058FBDC08}"/>
          </ac:picMkLst>
        </pc:picChg>
      </pc:sldChg>
      <pc:sldChg chg="delSp modSp add">
        <pc:chgData name="강환수" userId="f1cac8d9-9172-4d6c-9b10-74cb51d57900" providerId="ADAL" clId="{AC1B6E21-83A5-48CD-9AC2-6913CD9DA73B}" dt="2022-03-14T05:40:20.371" v="16238" actId="20577"/>
        <pc:sldMkLst>
          <pc:docMk/>
          <pc:sldMk cId="654346749" sldId="449"/>
        </pc:sldMkLst>
        <pc:spChg chg="mod">
          <ac:chgData name="강환수" userId="f1cac8d9-9172-4d6c-9b10-74cb51d57900" providerId="ADAL" clId="{AC1B6E21-83A5-48CD-9AC2-6913CD9DA73B}" dt="2022-03-14T05:40:20.371" v="16238" actId="20577"/>
          <ac:spMkLst>
            <pc:docMk/>
            <pc:sldMk cId="654346749" sldId="449"/>
            <ac:spMk id="2" creationId="{45288525-913D-4321-9CD1-B368B2D0FA4C}"/>
          </ac:spMkLst>
        </pc:spChg>
        <pc:picChg chg="del">
          <ac:chgData name="강환수" userId="f1cac8d9-9172-4d6c-9b10-74cb51d57900" providerId="ADAL" clId="{AC1B6E21-83A5-48CD-9AC2-6913CD9DA73B}" dt="2022-03-14T05:34:38.381" v="16153" actId="478"/>
          <ac:picMkLst>
            <pc:docMk/>
            <pc:sldMk cId="654346749" sldId="449"/>
            <ac:picMk id="4" creationId="{6D1F2128-A83F-452F-A6F1-1DDFD494E827}"/>
          </ac:picMkLst>
        </pc:picChg>
        <pc:picChg chg="del">
          <ac:chgData name="강환수" userId="f1cac8d9-9172-4d6c-9b10-74cb51d57900" providerId="ADAL" clId="{AC1B6E21-83A5-48CD-9AC2-6913CD9DA73B}" dt="2022-03-14T05:34:38.381" v="16153" actId="478"/>
          <ac:picMkLst>
            <pc:docMk/>
            <pc:sldMk cId="654346749" sldId="449"/>
            <ac:picMk id="5" creationId="{553945DA-FB21-4B2E-9397-18BADA215BCB}"/>
          </ac:picMkLst>
        </pc:picChg>
        <pc:picChg chg="mod">
          <ac:chgData name="강환수" userId="f1cac8d9-9172-4d6c-9b10-74cb51d57900" providerId="ADAL" clId="{AC1B6E21-83A5-48CD-9AC2-6913CD9DA73B}" dt="2022-03-14T05:34:54.727" v="16159" actId="1076"/>
          <ac:picMkLst>
            <pc:docMk/>
            <pc:sldMk cId="654346749" sldId="449"/>
            <ac:picMk id="6" creationId="{1D0EA0E0-661B-4289-82B5-5C5469C55B8B}"/>
          </ac:picMkLst>
        </pc:picChg>
        <pc:picChg chg="mod">
          <ac:chgData name="강환수" userId="f1cac8d9-9172-4d6c-9b10-74cb51d57900" providerId="ADAL" clId="{AC1B6E21-83A5-48CD-9AC2-6913CD9DA73B}" dt="2022-03-14T05:34:56.189" v="16160" actId="1076"/>
          <ac:picMkLst>
            <pc:docMk/>
            <pc:sldMk cId="654346749" sldId="449"/>
            <ac:picMk id="7" creationId="{8E70DF9E-1453-42DF-BE34-775CB9496142}"/>
          </ac:picMkLst>
        </pc:picChg>
      </pc:sldChg>
      <pc:sldChg chg="addSp modSp add">
        <pc:chgData name="강환수" userId="f1cac8d9-9172-4d6c-9b10-74cb51d57900" providerId="ADAL" clId="{AC1B6E21-83A5-48CD-9AC2-6913CD9DA73B}" dt="2022-03-17T02:17:25.713" v="16777" actId="1037"/>
        <pc:sldMkLst>
          <pc:docMk/>
          <pc:sldMk cId="1656049585" sldId="451"/>
        </pc:sldMkLst>
        <pc:spChg chg="mod">
          <ac:chgData name="강환수" userId="f1cac8d9-9172-4d6c-9b10-74cb51d57900" providerId="ADAL" clId="{AC1B6E21-83A5-48CD-9AC2-6913CD9DA73B}" dt="2022-03-17T02:04:50.468" v="16745"/>
          <ac:spMkLst>
            <pc:docMk/>
            <pc:sldMk cId="1656049585" sldId="451"/>
            <ac:spMk id="2" creationId="{3F288801-5A33-4E85-81B1-79DB45B3E113}"/>
          </ac:spMkLst>
        </pc:spChg>
        <pc:spChg chg="mod">
          <ac:chgData name="강환수" userId="f1cac8d9-9172-4d6c-9b10-74cb51d57900" providerId="ADAL" clId="{AC1B6E21-83A5-48CD-9AC2-6913CD9DA73B}" dt="2022-03-17T02:07:14.338" v="16746" actId="20577"/>
          <ac:spMkLst>
            <pc:docMk/>
            <pc:sldMk cId="1656049585" sldId="451"/>
            <ac:spMk id="3" creationId="{9C4D2D41-380B-4208-815C-7D724E0DFD50}"/>
          </ac:spMkLst>
        </pc:spChg>
        <pc:picChg chg="add mod">
          <ac:chgData name="강환수" userId="f1cac8d9-9172-4d6c-9b10-74cb51d57900" providerId="ADAL" clId="{AC1B6E21-83A5-48CD-9AC2-6913CD9DA73B}" dt="2022-03-17T02:17:25.713" v="16777" actId="1037"/>
          <ac:picMkLst>
            <pc:docMk/>
            <pc:sldMk cId="1656049585" sldId="451"/>
            <ac:picMk id="4" creationId="{4314107C-ED24-4FDB-9CC7-2C3BF890643C}"/>
          </ac:picMkLst>
        </pc:picChg>
        <pc:picChg chg="add mod">
          <ac:chgData name="강환수" userId="f1cac8d9-9172-4d6c-9b10-74cb51d57900" providerId="ADAL" clId="{AC1B6E21-83A5-48CD-9AC2-6913CD9DA73B}" dt="2022-03-17T02:17:25.713" v="16777" actId="1037"/>
          <ac:picMkLst>
            <pc:docMk/>
            <pc:sldMk cId="1656049585" sldId="451"/>
            <ac:picMk id="5" creationId="{5667AD2C-B618-4DD0-9FBC-0BD8BC2B1883}"/>
          </ac:picMkLst>
        </pc:picChg>
      </pc:sldChg>
      <pc:sldChg chg="addSp modSp add">
        <pc:chgData name="강환수" userId="f1cac8d9-9172-4d6c-9b10-74cb51d57900" providerId="ADAL" clId="{AC1B6E21-83A5-48CD-9AC2-6913CD9DA73B}" dt="2022-03-17T02:16:34.624" v="16771" actId="1038"/>
        <pc:sldMkLst>
          <pc:docMk/>
          <pc:sldMk cId="1539560020" sldId="452"/>
        </pc:sldMkLst>
        <pc:spChg chg="mod">
          <ac:chgData name="강환수" userId="f1cac8d9-9172-4d6c-9b10-74cb51d57900" providerId="ADAL" clId="{AC1B6E21-83A5-48CD-9AC2-6913CD9DA73B}" dt="2022-03-17T02:14:30.353" v="16769" actId="20577"/>
          <ac:spMkLst>
            <pc:docMk/>
            <pc:sldMk cId="1539560020" sldId="452"/>
            <ac:spMk id="2" creationId="{142ED785-7946-4E41-B62A-1462ABC9C4F2}"/>
          </ac:spMkLst>
        </pc:spChg>
        <pc:picChg chg="add mod">
          <ac:chgData name="강환수" userId="f1cac8d9-9172-4d6c-9b10-74cb51d57900" providerId="ADAL" clId="{AC1B6E21-83A5-48CD-9AC2-6913CD9DA73B}" dt="2022-03-17T02:16:34.624" v="16771" actId="1038"/>
          <ac:picMkLst>
            <pc:docMk/>
            <pc:sldMk cId="1539560020" sldId="452"/>
            <ac:picMk id="4" creationId="{138D72A2-1993-4180-998F-1959128C2373}"/>
          </ac:picMkLst>
        </pc:picChg>
      </pc:sldChg>
      <pc:sldMasterChg chg="modSldLayout">
        <pc:chgData name="강환수" userId="f1cac8d9-9172-4d6c-9b10-74cb51d57900" providerId="ADAL" clId="{AC1B6E21-83A5-48CD-9AC2-6913CD9DA73B}" dt="2022-03-15T02:01:22.182" v="16667"/>
        <pc:sldMasterMkLst>
          <pc:docMk/>
          <pc:sldMasterMk cId="0" sldId="2147483648"/>
        </pc:sldMasterMkLst>
        <pc:sldLayoutChg chg="modSp">
          <pc:chgData name="강환수" userId="f1cac8d9-9172-4d6c-9b10-74cb51d57900" providerId="ADAL" clId="{AC1B6E21-83A5-48CD-9AC2-6913CD9DA73B}" dt="2022-03-15T02:01:10.627" v="16665" actId="1035"/>
          <pc:sldLayoutMkLst>
            <pc:docMk/>
            <pc:sldMasterMk cId="0" sldId="2147483648"/>
            <pc:sldLayoutMk cId="0" sldId="2147483650"/>
          </pc:sldLayoutMkLst>
          <pc:spChg chg="mod">
            <ac:chgData name="강환수" userId="f1cac8d9-9172-4d6c-9b10-74cb51d57900" providerId="ADAL" clId="{AC1B6E21-83A5-48CD-9AC2-6913CD9DA73B}" dt="2022-03-15T02:01:10.627" v="16665" actId="1035"/>
            <ac:spMkLst>
              <pc:docMk/>
              <pc:sldMasterMk cId="0" sldId="2147483648"/>
              <pc:sldLayoutMk cId="0" sldId="2147483650"/>
              <ac:spMk id="26" creationId="{00000000-0000-0000-0000-000000000000}"/>
            </ac:spMkLst>
          </pc:spChg>
        </pc:sldLayoutChg>
        <pc:sldLayoutChg chg="addSp delSp">
          <pc:chgData name="강환수" userId="f1cac8d9-9172-4d6c-9b10-74cb51d57900" providerId="ADAL" clId="{AC1B6E21-83A5-48CD-9AC2-6913CD9DA73B}" dt="2022-03-15T02:01:22.182" v="16667"/>
          <pc:sldLayoutMkLst>
            <pc:docMk/>
            <pc:sldMasterMk cId="0" sldId="2147483648"/>
            <pc:sldLayoutMk cId="0" sldId="2147483651"/>
          </pc:sldLayoutMkLst>
          <pc:spChg chg="add">
            <ac:chgData name="강환수" userId="f1cac8d9-9172-4d6c-9b10-74cb51d57900" providerId="ADAL" clId="{AC1B6E21-83A5-48CD-9AC2-6913CD9DA73B}" dt="2022-03-15T02:01:22.182" v="16667"/>
            <ac:spMkLst>
              <pc:docMk/>
              <pc:sldMasterMk cId="0" sldId="2147483648"/>
              <pc:sldLayoutMk cId="0" sldId="2147483651"/>
              <ac:spMk id="14" creationId="{28E33271-D89A-4FBA-A5D5-993221BF43D9}"/>
            </ac:spMkLst>
          </pc:spChg>
          <pc:spChg chg="del">
            <ac:chgData name="강환수" userId="f1cac8d9-9172-4d6c-9b10-74cb51d57900" providerId="ADAL" clId="{AC1B6E21-83A5-48CD-9AC2-6913CD9DA73B}" dt="2022-03-15T02:01:21.812" v="16666" actId="478"/>
            <ac:spMkLst>
              <pc:docMk/>
              <pc:sldMasterMk cId="0" sldId="2147483648"/>
              <pc:sldLayoutMk cId="0" sldId="2147483651"/>
              <ac:spMk id="15" creationId="{4EBA6210-3141-4C19-B16A-9381998AD7C5}"/>
            </ac:spMkLst>
          </pc:spChg>
        </pc:sldLayoutChg>
      </pc:sldMasterChg>
    </pc:docChg>
  </pc:docChgLst>
  <pc:docChgLst>
    <pc:chgData name="강환수" userId="f1cac8d9-9172-4d6c-9b10-74cb51d57900" providerId="ADAL" clId="{9F8D08AC-08C0-482B-980C-84082DCF2113}"/>
    <pc:docChg chg="delSld">
      <pc:chgData name="강환수" userId="f1cac8d9-9172-4d6c-9b10-74cb51d57900" providerId="ADAL" clId="{9F8D08AC-08C0-482B-980C-84082DCF2113}" dt="2022-05-24T08:01:10.012" v="57" actId="2696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5E848-AEB5-4F35-9377-BE8BDA818B02}" type="datetimeFigureOut">
              <a:rPr lang="ko-KR" altLang="en-US" smtClean="0"/>
              <a:t>2022-05-29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EE4DB-4DC5-4D64-8DB7-0E3B26114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19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378148" y="324247"/>
            <a:ext cx="9937104" cy="537564"/>
          </a:xfrm>
          <a:prstGeom prst="rect">
            <a:avLst/>
          </a:prstGeom>
          <a:noFill/>
          <a:ln>
            <a:solidFill>
              <a:srgbClr val="004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9080746" y="468263"/>
            <a:ext cx="1162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spc="0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Python language </a:t>
            </a:r>
            <a:endParaRPr lang="ko-KR" altLang="en-US" sz="900" spc="0" dirty="0">
              <a:latin typeface="+mj-lt"/>
            </a:endParaRPr>
          </a:p>
        </p:txBody>
      </p:sp>
      <p:pic>
        <p:nvPicPr>
          <p:cNvPr id="18" name="그림 17" descr="PPT_스타일(교육 2종)_2,3_슬기 수정-2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148" y="7127519"/>
            <a:ext cx="1512168" cy="181233"/>
          </a:xfrm>
          <a:prstGeom prst="rect">
            <a:avLst/>
          </a:prstGeom>
        </p:spPr>
      </p:pic>
      <p:sp>
        <p:nvSpPr>
          <p:cNvPr id="26" name="직사각형 25"/>
          <p:cNvSpPr/>
          <p:nvPr userDrawn="1"/>
        </p:nvSpPr>
        <p:spPr>
          <a:xfrm>
            <a:off x="8289293" y="468263"/>
            <a:ext cx="8018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spc="0" dirty="0">
                <a:solidFill>
                  <a:srgbClr val="0047BA"/>
                </a:solidFill>
                <a:latin typeface="+mj-ea"/>
                <a:ea typeface="+mj-ea"/>
              </a:rPr>
              <a:t>깃과 </a:t>
            </a:r>
            <a:r>
              <a:rPr lang="ko-KR" altLang="en-US" sz="900" b="1" spc="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endParaRPr lang="ko-KR" altLang="en-US" sz="900" b="1" spc="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 userDrawn="1"/>
        </p:nvSpPr>
        <p:spPr>
          <a:xfrm>
            <a:off x="7984546" y="7165007"/>
            <a:ext cx="19813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>
          <a:xfrm>
            <a:off x="10099228" y="7162940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+mj-lt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41191" y="423150"/>
            <a:ext cx="5985629" cy="351617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8148" y="1116335"/>
            <a:ext cx="9865096" cy="583264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 algn="l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67112" y="334306"/>
            <a:ext cx="2812588" cy="71131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5639" y="334306"/>
            <a:ext cx="8263250" cy="71131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378148" y="324247"/>
            <a:ext cx="9937104" cy="537564"/>
          </a:xfrm>
          <a:prstGeom prst="rect">
            <a:avLst/>
          </a:prstGeom>
          <a:noFill/>
          <a:ln>
            <a:solidFill>
              <a:srgbClr val="004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9080746" y="468263"/>
            <a:ext cx="1162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spc="0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Python language </a:t>
            </a:r>
            <a:endParaRPr lang="ko-KR" altLang="en-US" sz="900" spc="0" dirty="0">
              <a:latin typeface="+mj-lt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>
          <a:xfrm>
            <a:off x="7984546" y="7165007"/>
            <a:ext cx="19813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>
          <a:xfrm>
            <a:off x="10099228" y="7162940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+mj-lt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441191" y="423150"/>
            <a:ext cx="5985629" cy="351617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148" y="7127519"/>
            <a:ext cx="1512168" cy="181233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8148" y="1116335"/>
            <a:ext cx="9865096" cy="583264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 algn="l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E33271-D89A-4FBA-A5D5-993221BF43D9}"/>
              </a:ext>
            </a:extLst>
          </p:cNvPr>
          <p:cNvSpPr/>
          <p:nvPr userDrawn="1"/>
        </p:nvSpPr>
        <p:spPr>
          <a:xfrm>
            <a:off x="8289293" y="468263"/>
            <a:ext cx="8018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spc="0" dirty="0">
                <a:solidFill>
                  <a:srgbClr val="0047BA"/>
                </a:solidFill>
                <a:latin typeface="+mj-ea"/>
                <a:ea typeface="+mj-ea"/>
              </a:rPr>
              <a:t>깃과 </a:t>
            </a:r>
            <a:r>
              <a:rPr lang="ko-KR" altLang="en-US" sz="900" b="1" spc="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endParaRPr lang="ko-KR" altLang="en-US" sz="900" b="1" spc="0" dirty="0">
              <a:solidFill>
                <a:srgbClr val="0047BA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5639" y="1944575"/>
            <a:ext cx="5537918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41781" y="1944575"/>
            <a:ext cx="5537919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F26F0-715F-4F7E-B620-038BB9D470FF}" type="datetimeFigureOut">
              <a:rPr lang="ko-KR" altLang="en-US" smtClean="0"/>
              <a:pPr/>
              <a:t>2022-05-29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49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sourcetreeapp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tensorflow/tensorflow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syntevo.com/smartgit/download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github.com/mysql/mysql-server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-fork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github.com/python/cpython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tortoisegit.org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desktop.github.com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github.com/python/cpython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gitkraken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aaa-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4692" y="1044327"/>
            <a:ext cx="4762908" cy="4610105"/>
          </a:xfrm>
          <a:prstGeom prst="rect">
            <a:avLst/>
          </a:prstGeom>
        </p:spPr>
      </p:pic>
      <p:pic>
        <p:nvPicPr>
          <p:cNvPr id="11" name="그림 10" descr="aaa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" y="6156895"/>
            <a:ext cx="10692406" cy="1798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30" y="900311"/>
            <a:ext cx="418576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rgbClr val="0047BA"/>
                </a:solidFill>
                <a:latin typeface="+mj-ea"/>
                <a:ea typeface="+mj-ea"/>
              </a:rPr>
              <a:t>버전관리와</a:t>
            </a:r>
            <a:endParaRPr lang="en-US" altLang="ko-KR" sz="4400" b="1" spc="-300" dirty="0">
              <a:solidFill>
                <a:srgbClr val="0047BA"/>
              </a:solidFill>
              <a:latin typeface="+mj-ea"/>
              <a:ea typeface="+mj-ea"/>
            </a:endParaRPr>
          </a:p>
          <a:p>
            <a:r>
              <a:rPr lang="ko-KR" altLang="en-US" sz="4400" b="1" spc="-300" dirty="0">
                <a:solidFill>
                  <a:srgbClr val="0047BA"/>
                </a:solidFill>
                <a:latin typeface="+mj-ea"/>
                <a:ea typeface="+mj-ea"/>
              </a:rPr>
              <a:t>깃과 </a:t>
            </a:r>
            <a:r>
              <a:rPr lang="ko-KR" altLang="en-US" sz="4400" b="1" spc="-30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r>
              <a:rPr lang="ko-KR" altLang="en-US" sz="4400" b="1" spc="-300" dirty="0">
                <a:solidFill>
                  <a:srgbClr val="0047BA"/>
                </a:solidFill>
                <a:latin typeface="+mj-ea"/>
                <a:ea typeface="+mj-ea"/>
              </a:rPr>
              <a:t> 개요</a:t>
            </a:r>
            <a:endParaRPr lang="en-US" altLang="ko-KR" sz="4400" b="1" spc="-300" dirty="0">
              <a:solidFill>
                <a:srgbClr val="0047BA"/>
              </a:solidFill>
              <a:latin typeface="+mj-ea"/>
              <a:ea typeface="+mj-ea"/>
            </a:endParaRPr>
          </a:p>
          <a:p>
            <a:endParaRPr lang="ko-KR" altLang="en-US" sz="4400" b="1" spc="-30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2164" y="3348583"/>
            <a:ext cx="20822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Version</a:t>
            </a:r>
            <a:r>
              <a:rPr lang="ko-KR" altLang="en-US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 </a:t>
            </a:r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Control and </a:t>
            </a:r>
          </a:p>
          <a:p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Git &amp; </a:t>
            </a:r>
            <a:r>
              <a:rPr lang="en-US" altLang="ko-KR" sz="1500" b="1" dirty="0" err="1">
                <a:solidFill>
                  <a:srgbClr val="8E8F90"/>
                </a:solidFill>
                <a:latin typeface="+mj-lt"/>
                <a:ea typeface="Pretendard" pitchFamily="50" charset="-127"/>
              </a:rPr>
              <a:t>Github</a:t>
            </a:r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 basics</a:t>
            </a:r>
            <a:endParaRPr lang="ko-KR" altLang="en-US" sz="1500" b="1" dirty="0">
              <a:solidFill>
                <a:srgbClr val="8E8F90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164" y="4716735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47BA"/>
                </a:solidFill>
                <a:latin typeface="+mj-ea"/>
                <a:ea typeface="+mj-ea"/>
              </a:rPr>
              <a:t>2022.03</a:t>
            </a:r>
            <a:endParaRPr lang="ko-KR" altLang="en-US" sz="1200" b="1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164" y="558083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rgbClr val="0047BA"/>
                </a:solidFill>
                <a:latin typeface="+mj-ea"/>
                <a:ea typeface="+mj-ea"/>
              </a:rPr>
              <a:t>강환수 교수</a:t>
            </a:r>
          </a:p>
        </p:txBody>
      </p:sp>
      <p:pic>
        <p:nvPicPr>
          <p:cNvPr id="16" name="그림 15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172" y="6948983"/>
            <a:ext cx="2228453" cy="267080"/>
          </a:xfrm>
          <a:prstGeom prst="rect">
            <a:avLst/>
          </a:prstGeom>
        </p:spPr>
      </p:pic>
      <p:pic>
        <p:nvPicPr>
          <p:cNvPr id="17" name="그림 16" descr="aaa-1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5012" y="6804967"/>
            <a:ext cx="1872208" cy="4007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306905-073C-4B70-9495-7E0C3ED9B6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GitKraken</a:t>
            </a:r>
            <a:r>
              <a:rPr lang="en-US" altLang="ko-KR" dirty="0"/>
              <a:t> </a:t>
            </a:r>
            <a:r>
              <a:rPr lang="ko-KR" altLang="en-US" dirty="0"/>
              <a:t>설치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72977C-3EB5-4563-B1A2-CCF194CDE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설치 </a:t>
            </a:r>
            <a:r>
              <a:rPr lang="en-US" altLang="ko-KR" dirty="0"/>
              <a:t>-&gt; </a:t>
            </a:r>
            <a:r>
              <a:rPr lang="en-US" altLang="ko-KR" dirty="0" err="1"/>
              <a:t>Github</a:t>
            </a:r>
            <a:r>
              <a:rPr lang="en-US" altLang="ko-KR" dirty="0"/>
              <a:t> </a:t>
            </a:r>
            <a:r>
              <a:rPr lang="ko-KR" altLang="en-US" dirty="0"/>
              <a:t>계정으로 인증 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7C8D049-273D-4A81-B45B-39E02F3D1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097" y="1692399"/>
            <a:ext cx="4073603" cy="50173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B32221-37CF-42F5-8C32-54FC7309B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1569" y="1692399"/>
            <a:ext cx="4073603" cy="501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44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063E3B-F541-4707-9BB8-F34E7A7212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GitKraken</a:t>
            </a:r>
            <a:r>
              <a:rPr lang="en-US" altLang="ko-KR" dirty="0"/>
              <a:t> clone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841F62-FE47-44FA-AA8D-C472BF293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2910FB4-CE52-4A06-9091-AC145C0EA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8" y="1750612"/>
            <a:ext cx="4614348" cy="45640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859E57-7871-4BB6-8E52-3B13EFAD2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9030" y="1750611"/>
            <a:ext cx="4614348" cy="4564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8366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72EE0F-B881-44DE-A9F3-3859C920CE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열기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1E3FC6-06CB-47A3-B79E-2A63B03DE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Open Now </a:t>
            </a:r>
            <a:r>
              <a:rPr lang="ko-KR" altLang="en-US" dirty="0"/>
              <a:t>클릭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141789-1A94-4585-BC8E-2BDC824A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20" y="2196455"/>
            <a:ext cx="4149650" cy="410445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5D2CF1-2CBC-4125-B8B6-E284CE26C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0143" y="1426686"/>
            <a:ext cx="5583102" cy="552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949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F4DEFF-CF6A-41DD-BA16-9FC200B3D6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SourceTree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F93BF5-6F13-48E2-B591-52C487ED5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Atlassian</a:t>
            </a:r>
            <a:r>
              <a:rPr lang="ko-KR" altLang="en-US" dirty="0"/>
              <a:t>에서 개발</a:t>
            </a:r>
            <a:endParaRPr lang="en-US" altLang="ko-KR" dirty="0"/>
          </a:p>
          <a:p>
            <a:pPr lvl="1"/>
            <a:r>
              <a:rPr lang="ko-KR" altLang="en-US" dirty="0"/>
              <a:t>무료 </a:t>
            </a:r>
            <a:r>
              <a:rPr lang="en-US" altLang="ko-KR" dirty="0"/>
              <a:t>Git </a:t>
            </a:r>
            <a:r>
              <a:rPr lang="ko-KR" altLang="en-US" dirty="0"/>
              <a:t>클라이언트 </a:t>
            </a:r>
            <a:endParaRPr lang="en-US" altLang="ko-KR" dirty="0"/>
          </a:p>
          <a:p>
            <a:pPr lvl="1"/>
            <a:r>
              <a:rPr lang="en-US" altLang="ko-KR" dirty="0"/>
              <a:t>Bitbucket</a:t>
            </a:r>
            <a:r>
              <a:rPr lang="ko-KR" altLang="en-US" dirty="0"/>
              <a:t>과 </a:t>
            </a:r>
            <a:r>
              <a:rPr lang="en-US" altLang="ko-KR" dirty="0"/>
              <a:t>GitHub </a:t>
            </a:r>
            <a:r>
              <a:rPr lang="ko-KR" altLang="en-US" dirty="0"/>
              <a:t>모두에서 </a:t>
            </a:r>
            <a:r>
              <a:rPr lang="ko-KR" altLang="en-US" dirty="0" err="1"/>
              <a:t>호스팅되는</a:t>
            </a:r>
            <a:r>
              <a:rPr lang="ko-KR" altLang="en-US" dirty="0"/>
              <a:t> </a:t>
            </a:r>
            <a:r>
              <a:rPr lang="ko-KR" altLang="en-US" dirty="0" err="1"/>
              <a:t>리포지토리를</a:t>
            </a:r>
            <a:r>
              <a:rPr lang="ko-KR" altLang="en-US" dirty="0"/>
              <a:t> 지원</a:t>
            </a:r>
            <a:endParaRPr lang="en-US" altLang="ko-KR" dirty="0"/>
          </a:p>
          <a:p>
            <a:pPr lvl="1"/>
            <a:r>
              <a:rPr lang="ko-KR" altLang="en-US" dirty="0"/>
              <a:t>사용자 인터페이스에서 사용할 수 있는 다양한 기능과 작업이 있는 고급 클라이언트</a:t>
            </a:r>
            <a:endParaRPr lang="en-US" altLang="ko-KR" dirty="0"/>
          </a:p>
          <a:p>
            <a:pPr lvl="2"/>
            <a:r>
              <a:rPr lang="ko-KR" altLang="en-US" dirty="0"/>
              <a:t>한글 지원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https://www.sourcetreeapp.com/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FF40CB6-1F2F-49DE-A15B-9A8A78C03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16" y="3178273"/>
            <a:ext cx="7290916" cy="374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346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6615AF-0A95-4909-915B-312FD3CF1C8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SourceTree </a:t>
            </a:r>
            <a:r>
              <a:rPr lang="ko-KR" altLang="en-US" dirty="0"/>
              <a:t>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E4FC3C-6D88-41EC-BD69-DC0204DD1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OSS </a:t>
            </a:r>
            <a:r>
              <a:rPr lang="ko-KR" altLang="en-US" dirty="0"/>
              <a:t>접속 화면</a:t>
            </a:r>
            <a:r>
              <a:rPr lang="en-US" altLang="ko-KR" dirty="0"/>
              <a:t> </a:t>
            </a:r>
            <a:r>
              <a:rPr lang="en-US" altLang="ko-KR" dirty="0">
                <a:hlinkClick r:id="rId2"/>
              </a:rPr>
              <a:t>https://github.com/tensorflow/tensorflow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FCAD299-E10E-48A0-9E3E-50E48C3E5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276" y="1565964"/>
            <a:ext cx="7641127" cy="538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1365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1FA31B-157D-4B2D-A12E-9F19EF94E5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SmartGit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ECDBD8-4D7D-4C66-91B3-52BDCA646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고급 </a:t>
            </a:r>
            <a:r>
              <a:rPr lang="ko-KR" altLang="en-US" dirty="0" err="1"/>
              <a:t>사용자를위한</a:t>
            </a:r>
            <a:r>
              <a:rPr lang="ko-KR" altLang="en-US" dirty="0"/>
              <a:t> 전문 클라이언트 </a:t>
            </a:r>
            <a:r>
              <a:rPr lang="en-US" altLang="ko-KR" dirty="0" err="1"/>
              <a:t>SmartGit</a:t>
            </a:r>
            <a:endParaRPr lang="en-US" altLang="ko-KR" dirty="0"/>
          </a:p>
          <a:p>
            <a:pPr lvl="1"/>
            <a:r>
              <a:rPr lang="ko-KR" altLang="en-US" dirty="0"/>
              <a:t>비상업적 조직에 무료</a:t>
            </a:r>
            <a:endParaRPr lang="en-US" altLang="ko-KR" dirty="0"/>
          </a:p>
          <a:p>
            <a:pPr lvl="1"/>
            <a:r>
              <a:rPr lang="ko-KR" altLang="en-US" dirty="0"/>
              <a:t>오픈 소스 소프트웨어를 개발하는 데 자유롭게 사용</a:t>
            </a:r>
            <a:endParaRPr lang="en-US" altLang="ko-KR" dirty="0"/>
          </a:p>
          <a:p>
            <a:pPr lvl="2"/>
            <a:r>
              <a:rPr lang="ko-KR" altLang="en-US" dirty="0"/>
              <a:t>사용하기 쉽지 않은 도구이므로 </a:t>
            </a:r>
            <a:r>
              <a:rPr lang="en-US" altLang="ko-KR" dirty="0"/>
              <a:t>Git </a:t>
            </a:r>
            <a:r>
              <a:rPr lang="ko-KR" altLang="en-US" dirty="0"/>
              <a:t>명령에 대한 지식이 필요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https://www.syntevo.com/smartgit/download/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C1F0B3-4262-4C79-9E0F-0CCD12D5C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380" y="2776882"/>
            <a:ext cx="6192688" cy="461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2852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7315E0-5DC1-4154-9191-C6B58FDA5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설치 </a:t>
            </a:r>
            <a:r>
              <a:rPr lang="en-US" altLang="ko-KR" dirty="0"/>
              <a:t>1/4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0D2D8F5-2927-4C0F-AE93-13CF76454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초기 설정이 많은 것이 단점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31164E-468E-418F-BDD3-D1DCC3258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204" y="1620391"/>
            <a:ext cx="5206974" cy="26112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BE8842F-8A7F-4613-A196-7CDA981C3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604" y="3780631"/>
            <a:ext cx="5462674" cy="30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2118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88525-913D-4321-9CD1-B368B2D0FA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설치 </a:t>
            </a:r>
            <a:r>
              <a:rPr lang="en-US" altLang="ko-KR" dirty="0"/>
              <a:t>2/4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E0C016-7FF3-406A-9C92-9CC24EF7C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D1F2128-A83F-452F-A6F1-1DDFD494E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695" y="2140053"/>
            <a:ext cx="5180620" cy="259801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53945DA-FB21-4B2E-9397-18BADA215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604" y="3492599"/>
            <a:ext cx="5180620" cy="259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117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88525-913D-4321-9CD1-B368B2D0FA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설치 </a:t>
            </a:r>
            <a:r>
              <a:rPr lang="en-US" altLang="ko-KR" dirty="0"/>
              <a:t>3/4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E0C016-7FF3-406A-9C92-9CC24EF7C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0EA0E0-661B-4289-82B5-5C5469C55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236" y="1764407"/>
            <a:ext cx="5040560" cy="25277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E70DF9E-1453-42DF-BE34-775CB9496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652" y="4212679"/>
            <a:ext cx="5040560" cy="252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3467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606032-89C7-4478-8570-8E4F356B7D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설치 </a:t>
            </a:r>
            <a:r>
              <a:rPr lang="en-US" altLang="ko-KR" dirty="0"/>
              <a:t>4/4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4D1658-6785-4B80-A49B-FB1667297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https://github.com/r-hub/rhub/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2A4C090-7CFB-4D56-9E66-244C9369A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26" y="1594977"/>
            <a:ext cx="3853326" cy="264104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48D4EA-D9F7-4506-A397-BA750D95B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82" y="3146211"/>
            <a:ext cx="3853326" cy="26410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29094AD-29CD-4C66-BA59-5F606BAB8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878" y="4428703"/>
            <a:ext cx="3853326" cy="264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119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7" y="1263423"/>
            <a:ext cx="10692406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212444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842644" y="2052439"/>
            <a:ext cx="2011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spc="200" dirty="0">
                <a:solidFill>
                  <a:srgbClr val="0047BA"/>
                </a:solidFill>
                <a:latin typeface="+mj-lt"/>
                <a:ea typeface="Pretendard" pitchFamily="50" charset="-127"/>
              </a:rPr>
              <a:t>CONTENTS</a:t>
            </a:r>
            <a:endParaRPr lang="ko-KR" altLang="en-US" sz="2400" b="1" spc="200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524224" y="2772519"/>
            <a:ext cx="19078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다양한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 GUI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</a:rPr>
              <a:t>도구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850132" y="2753269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latin typeface="+mj-lt"/>
                <a:ea typeface="Pretendard SemiBold" pitchFamily="50" charset="-127"/>
              </a:rPr>
              <a:t>01</a:t>
            </a:r>
            <a:endParaRPr lang="ko-KR" altLang="en-US" sz="2200" b="1" dirty="0">
              <a:solidFill>
                <a:srgbClr val="0047BA"/>
              </a:solidFill>
              <a:latin typeface="+mj-lt"/>
              <a:ea typeface="Pretendard SemiBold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5428333" y="2863777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/>
          <p:cNvSpPr/>
          <p:nvPr/>
        </p:nvSpPr>
        <p:spPr>
          <a:xfrm>
            <a:off x="4850132" y="3268685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ea typeface="Pretendard SemiBold" pitchFamily="50" charset="-127"/>
              </a:rPr>
              <a:t>02</a:t>
            </a:r>
            <a:endParaRPr lang="ko-KR" altLang="en-US" sz="2200" b="1" dirty="0">
              <a:solidFill>
                <a:srgbClr val="0047BA"/>
              </a:solidFill>
              <a:ea typeface="Pretendard SemiBold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5428333" y="3379193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163124" y="7045101"/>
            <a:ext cx="1174803" cy="198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E68EB0-C2E6-480B-A887-84C22433B254}"/>
              </a:ext>
            </a:extLst>
          </p:cNvPr>
          <p:cNvSpPr/>
          <p:nvPr/>
        </p:nvSpPr>
        <p:spPr>
          <a:xfrm>
            <a:off x="4850132" y="3770432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latin typeface="+mj-lt"/>
                <a:ea typeface="Pretendard SemiBold" pitchFamily="50" charset="-127"/>
              </a:rPr>
              <a:t>03</a:t>
            </a:r>
            <a:endParaRPr lang="ko-KR" altLang="en-US" sz="2200" b="1" dirty="0">
              <a:solidFill>
                <a:srgbClr val="0047BA"/>
              </a:solidFill>
              <a:latin typeface="+mj-lt"/>
              <a:ea typeface="Pretendard Semi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B641D3-3070-4244-8ED6-A09A0D423CF2}"/>
              </a:ext>
            </a:extLst>
          </p:cNvPr>
          <p:cNvCxnSpPr/>
          <p:nvPr/>
        </p:nvCxnSpPr>
        <p:spPr>
          <a:xfrm>
            <a:off x="5428333" y="3880940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3BEAE0-2780-4C04-A0EB-341E27175E95}"/>
              </a:ext>
            </a:extLst>
          </p:cNvPr>
          <p:cNvSpPr/>
          <p:nvPr/>
        </p:nvSpPr>
        <p:spPr>
          <a:xfrm>
            <a:off x="4850132" y="4285848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ea typeface="Pretendard SemiBold" pitchFamily="50" charset="-127"/>
              </a:rPr>
              <a:t>04</a:t>
            </a:r>
            <a:endParaRPr lang="ko-KR" altLang="en-US" sz="2200" b="1" dirty="0">
              <a:solidFill>
                <a:srgbClr val="0047BA"/>
              </a:solidFill>
              <a:ea typeface="Pretendard SemiBold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3078DDD-673B-4B99-8CC9-2B41E3D1EC75}"/>
              </a:ext>
            </a:extLst>
          </p:cNvPr>
          <p:cNvCxnSpPr/>
          <p:nvPr/>
        </p:nvCxnSpPr>
        <p:spPr>
          <a:xfrm>
            <a:off x="5428333" y="4396356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4A9519-EAC6-4083-814C-CFF1DFF047C1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01623BEC-CFA1-4E33-A9E1-958C4606CC60}"/>
              </a:ext>
            </a:extLst>
          </p:cNvPr>
          <p:cNvSpPr/>
          <p:nvPr/>
        </p:nvSpPr>
        <p:spPr>
          <a:xfrm>
            <a:off x="4851378" y="4778544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latin typeface="+mj-lt"/>
                <a:ea typeface="Pretendard SemiBold" pitchFamily="50" charset="-127"/>
              </a:rPr>
              <a:t>05</a:t>
            </a:r>
            <a:endParaRPr lang="ko-KR" altLang="en-US" sz="2200" b="1" dirty="0">
              <a:solidFill>
                <a:srgbClr val="0047BA"/>
              </a:solidFill>
              <a:latin typeface="+mj-lt"/>
              <a:ea typeface="Pretendard SemiBold" pitchFamily="50" charset="-127"/>
            </a:endParaRPr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07441D83-84BE-484B-8206-A9C1BF171220}"/>
              </a:ext>
            </a:extLst>
          </p:cNvPr>
          <p:cNvCxnSpPr/>
          <p:nvPr/>
        </p:nvCxnSpPr>
        <p:spPr>
          <a:xfrm>
            <a:off x="5429579" y="4889052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CE322AB-43E7-4FD0-B062-1849046E27CB}"/>
              </a:ext>
            </a:extLst>
          </p:cNvPr>
          <p:cNvSpPr/>
          <p:nvPr/>
        </p:nvSpPr>
        <p:spPr>
          <a:xfrm>
            <a:off x="4851378" y="5293960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ea typeface="Pretendard SemiBold" pitchFamily="50" charset="-127"/>
              </a:rPr>
              <a:t>06</a:t>
            </a:r>
            <a:endParaRPr lang="ko-KR" altLang="en-US" sz="2200" b="1" dirty="0">
              <a:solidFill>
                <a:srgbClr val="0047BA"/>
              </a:solidFill>
              <a:ea typeface="Pretendard SemiBold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4BFC7C61-7E4C-46F1-8F71-B8A83BE9B1DB}"/>
              </a:ext>
            </a:extLst>
          </p:cNvPr>
          <p:cNvCxnSpPr/>
          <p:nvPr/>
        </p:nvCxnSpPr>
        <p:spPr>
          <a:xfrm>
            <a:off x="5429579" y="5404468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CD2E72-AFFF-4731-8F42-CE261A6681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 </a:t>
            </a:r>
            <a:r>
              <a:rPr lang="ko-KR" altLang="en-US" dirty="0"/>
              <a:t>언어 </a:t>
            </a:r>
            <a:r>
              <a:rPr lang="en-US" altLang="ko-KR" dirty="0"/>
              <a:t>OSS </a:t>
            </a:r>
            <a:r>
              <a:rPr lang="ko-KR" altLang="en-US" dirty="0"/>
              <a:t>접속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46BF08-5861-442C-B22A-F22D7A1D0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C9390C-9F56-4D20-8011-27E058FBD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407" y="1116335"/>
            <a:ext cx="8962797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594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88801-5A33-4E85-81B1-79DB45B3E1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r>
              <a:rPr lang="en-US" altLang="ko-KR" dirty="0"/>
              <a:t> OSS</a:t>
            </a:r>
            <a:r>
              <a:rPr lang="ko-KR" altLang="en-US" dirty="0"/>
              <a:t> 클론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C4D2D41-380B-4208-815C-7D724E0DF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https://github.com/mysql/mysql-server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14107C-ED24-4FDB-9CC7-2C3BF8906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212" y="2268464"/>
            <a:ext cx="4540914" cy="311231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67AD2C-B618-4DD0-9FBC-0BD8BC2B1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835" y="2268120"/>
            <a:ext cx="4540914" cy="311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0495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2ED785-7946-4E41-B62A-1462ABC9C4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Mysql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3009A4-300B-49FE-A688-898569024D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38D72A2-1993-4180-998F-1959128C23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38" y="1404367"/>
            <a:ext cx="9391388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560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ED513D-533B-48A3-BB80-1ABACEEB63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Aurees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0F8AA0-2EAF-4239-AE74-568F59635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저장소를 빠르게 탐색하고 유용한 작업을 수행</a:t>
            </a:r>
            <a:endParaRPr lang="en-US" altLang="ko-KR" dirty="0"/>
          </a:p>
          <a:p>
            <a:pPr lvl="1"/>
            <a:r>
              <a:rPr lang="ko-KR" altLang="en-US" dirty="0"/>
              <a:t>설치도 필요 없이 매우</a:t>
            </a:r>
            <a:r>
              <a:rPr lang="en-US" altLang="ko-KR" dirty="0"/>
              <a:t> </a:t>
            </a:r>
            <a:r>
              <a:rPr lang="ko-KR" altLang="en-US" dirty="0"/>
              <a:t>쉬운 초기 접속</a:t>
            </a:r>
            <a:endParaRPr lang="en-US" altLang="ko-KR" dirty="0"/>
          </a:p>
          <a:p>
            <a:pPr lvl="2"/>
            <a:r>
              <a:rPr lang="en-US" altLang="ko-KR" dirty="0"/>
              <a:t>GitHub </a:t>
            </a:r>
            <a:r>
              <a:rPr lang="ko-KR" altLang="en-US" dirty="0"/>
              <a:t>계정으로 로그인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170" name="Picture 2" descr="https://aurees.com/assets/img/Screen1.png">
            <a:extLst>
              <a:ext uri="{FF2B5EF4-FFF2-40B4-BE49-F238E27FC236}">
                <a16:creationId xmlns:a16="http://schemas.microsoft.com/office/drawing/2014/main" id="{5AB808B1-0778-4145-97BC-7BE53CDA9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00" y="2268463"/>
            <a:ext cx="7650956" cy="456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440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D5CBF-7DDC-4F71-AA2C-F981FD98692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Aurees</a:t>
            </a:r>
            <a:r>
              <a:rPr lang="en-US" altLang="ko-KR" dirty="0"/>
              <a:t> </a:t>
            </a:r>
            <a:r>
              <a:rPr lang="ko-KR" altLang="en-US" dirty="0"/>
              <a:t>장점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CFC16B-3A20-4319-A048-FCB843CA8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다운 받아 설치 없이 바로 실행 가능</a:t>
            </a:r>
            <a:endParaRPr lang="en-US" altLang="ko-KR" dirty="0"/>
          </a:p>
          <a:p>
            <a:pPr lvl="1"/>
            <a:r>
              <a:rPr lang="ko-KR" altLang="en-US" dirty="0"/>
              <a:t>전체적인 화면도 </a:t>
            </a:r>
            <a:r>
              <a:rPr lang="en-US" altLang="ko-KR" dirty="0"/>
              <a:t>Good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FC0EF41-33EB-4F85-9CA7-3A2E0A2C4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673" y="2049172"/>
            <a:ext cx="4825752" cy="33876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4B188ED-6D01-4949-8F47-C9FB97A40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480" y="2783616"/>
            <a:ext cx="6210796" cy="435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94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12C64B-2E0F-4454-A3F8-88D3D66413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Fork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D6FE826-6297-4865-9209-85ECCF0AC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가벼우며 빠른 도구</a:t>
            </a:r>
            <a:endParaRPr lang="en-US" altLang="ko-KR" dirty="0"/>
          </a:p>
          <a:p>
            <a:pPr lvl="1"/>
            <a:r>
              <a:rPr lang="ko-KR" altLang="en-US" dirty="0"/>
              <a:t>비 상업적으로는 무료</a:t>
            </a:r>
            <a:endParaRPr lang="en-US" altLang="ko-KR" dirty="0"/>
          </a:p>
          <a:p>
            <a:endParaRPr lang="en-US" altLang="ko-KR" dirty="0">
              <a:hlinkClick r:id="rId2"/>
            </a:endParaRPr>
          </a:p>
          <a:p>
            <a:r>
              <a:rPr lang="en-US" altLang="ko-KR" dirty="0">
                <a:hlinkClick r:id="rId2"/>
              </a:rPr>
              <a:t>https://git-fork.com/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EF3E538-ECE9-45CB-B365-B3AEC2B64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4532" y="1728340"/>
            <a:ext cx="5080202" cy="471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63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30FF16-26A0-474D-902D-FAF8D0C31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실행</a:t>
            </a:r>
            <a:r>
              <a:rPr lang="en-US" altLang="ko-KR" dirty="0"/>
              <a:t> </a:t>
            </a:r>
            <a:r>
              <a:rPr lang="ko-KR" altLang="en-US" dirty="0"/>
              <a:t>및 접속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B8D0EEC-092F-463D-A383-468AB41D51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9D3A6C-9024-4CE6-B081-B524A9451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188" y="1358229"/>
            <a:ext cx="5040560" cy="29140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38FE2FC-C67F-43A6-A014-451DA8652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596" y="4443087"/>
            <a:ext cx="5619750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251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54E04-C294-4CF5-9C7C-C3F499EC28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OSS </a:t>
            </a:r>
            <a:r>
              <a:rPr lang="ko-KR" altLang="en-US" dirty="0"/>
              <a:t>파이썬 클론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61D59-47C5-43C9-BDBB-F3FCDC1CA2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https://github.com/python/cpython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E8D6CEA-625F-4C8F-8CEE-3DA61ED30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0437" y="1548383"/>
            <a:ext cx="7280665" cy="5517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458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8BFD1-0F53-48B3-90F8-5D7555E603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tortoisegit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ED7F7F-CE1C-4B51-BA24-F25D8042A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윈도우 탐색기에서 바로 </a:t>
            </a:r>
            <a:r>
              <a:rPr lang="ko-KR" altLang="en-US" dirty="0" err="1"/>
              <a:t>커밋</a:t>
            </a:r>
            <a:r>
              <a:rPr lang="en-US" altLang="ko-KR" dirty="0"/>
              <a:t>, </a:t>
            </a:r>
            <a:r>
              <a:rPr lang="ko-KR" altLang="en-US" dirty="0"/>
              <a:t>푸시 등의 작업을 할 수 있어서 편리</a:t>
            </a:r>
            <a:endParaRPr lang="en-US" altLang="ko-KR" dirty="0"/>
          </a:p>
          <a:p>
            <a:pPr lvl="1"/>
            <a:r>
              <a:rPr lang="ko-KR" altLang="en-US" dirty="0"/>
              <a:t>한글도 지원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hlinkClick r:id="rId2"/>
              </a:rPr>
              <a:t>https://tortoisegit.org/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60E5AD-6D59-4FE5-8D0B-77F1CEA6A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548" y="2196455"/>
            <a:ext cx="5269979" cy="452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538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FE5262-EA3A-4533-9474-FBF206C068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OSS</a:t>
            </a:r>
            <a:r>
              <a:rPr lang="ko-KR" altLang="en-US" dirty="0"/>
              <a:t> </a:t>
            </a:r>
            <a:r>
              <a:rPr lang="en-US" altLang="ko-KR" dirty="0"/>
              <a:t>MS visual</a:t>
            </a:r>
            <a:r>
              <a:rPr lang="ko-KR" altLang="en-US" dirty="0"/>
              <a:t> </a:t>
            </a:r>
            <a:r>
              <a:rPr lang="en-US" altLang="ko-KR" dirty="0"/>
              <a:t>studio code </a:t>
            </a:r>
            <a:r>
              <a:rPr lang="ko-KR" altLang="en-US" dirty="0"/>
              <a:t>열기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0096FB-1B36-4F1A-929F-5813C66D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OSS</a:t>
            </a:r>
            <a:r>
              <a:rPr lang="ko-KR" altLang="en-US" dirty="0"/>
              <a:t> </a:t>
            </a:r>
            <a:r>
              <a:rPr lang="en-US" altLang="ko-KR" dirty="0"/>
              <a:t>MS visual</a:t>
            </a:r>
            <a:r>
              <a:rPr lang="ko-KR" altLang="en-US" dirty="0"/>
              <a:t> </a:t>
            </a:r>
            <a:r>
              <a:rPr lang="en-US" altLang="ko-KR" dirty="0"/>
              <a:t>studio code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0DFAE2B-4470-4863-B902-3C23C985A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178" y="1523435"/>
            <a:ext cx="8443044" cy="542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184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4410596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01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453729" y="2613238"/>
            <a:ext cx="2292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다양한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 GUI 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도구</a:t>
            </a: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4525737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9CA5E-1673-45F4-9C29-593B471097F9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64FF43-1A59-4BFA-B1A1-A6DC49791FFF}"/>
              </a:ext>
            </a:extLst>
          </p:cNvPr>
          <p:cNvSpPr/>
          <p:nvPr/>
        </p:nvSpPr>
        <p:spPr>
          <a:xfrm>
            <a:off x="4304021" y="6949430"/>
            <a:ext cx="3525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https://meetup.toast.com/posts/116</a:t>
            </a:r>
          </a:p>
        </p:txBody>
      </p:sp>
      <p:pic>
        <p:nvPicPr>
          <p:cNvPr id="1026" name="Picture 2" descr="Guide to version control">
            <a:extLst>
              <a:ext uri="{FF2B5EF4-FFF2-40B4-BE49-F238E27FC236}">
                <a16:creationId xmlns:a16="http://schemas.microsoft.com/office/drawing/2014/main" id="{A563E2DC-E687-4187-A8E1-E0540855C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44" y="3425955"/>
            <a:ext cx="4194572" cy="23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898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75B7D5-B097-4733-8800-F08BE35181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다양한 깃을 위한 </a:t>
            </a:r>
            <a:r>
              <a:rPr lang="en-US" altLang="ko-KR" dirty="0"/>
              <a:t>GUI </a:t>
            </a:r>
            <a:r>
              <a:rPr lang="ko-KR" altLang="en-US" dirty="0"/>
              <a:t>도구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E0DF79-6E63-4579-AB4E-459E83DED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3">
            <a:normAutofit/>
          </a:bodyPr>
          <a:lstStyle/>
          <a:p>
            <a:r>
              <a:rPr lang="ko-KR" altLang="en-US" dirty="0"/>
              <a:t>깃 설치 후 실행 가능</a:t>
            </a:r>
            <a:endParaRPr lang="en-US" altLang="ko-KR" dirty="0"/>
          </a:p>
          <a:p>
            <a:pPr lvl="1"/>
            <a:r>
              <a:rPr lang="en-US" altLang="ko-KR" dirty="0"/>
              <a:t>Git GUI, </a:t>
            </a:r>
            <a:r>
              <a:rPr lang="en-US" altLang="ko-KR" dirty="0" err="1"/>
              <a:t>Gitk</a:t>
            </a:r>
            <a:endParaRPr lang="en-US" altLang="ko-KR" dirty="0"/>
          </a:p>
          <a:p>
            <a:pPr lvl="2"/>
            <a:r>
              <a:rPr lang="en-US" altLang="ko-KR" dirty="0"/>
              <a:t>Git</a:t>
            </a:r>
            <a:r>
              <a:rPr lang="ko-KR" altLang="en-US" dirty="0"/>
              <a:t> 설치만으로 함께 이용 가능</a:t>
            </a:r>
            <a:endParaRPr lang="en-US" altLang="ko-KR" dirty="0"/>
          </a:p>
          <a:p>
            <a:pPr lvl="1"/>
            <a:r>
              <a:rPr lang="en-US" altLang="ko-KR" dirty="0" err="1"/>
              <a:t>Github</a:t>
            </a:r>
            <a:r>
              <a:rPr lang="en-US" altLang="ko-KR" dirty="0"/>
              <a:t> Client</a:t>
            </a:r>
          </a:p>
          <a:p>
            <a:pPr lvl="2"/>
            <a:r>
              <a:rPr lang="en-US" altLang="ko-KR" dirty="0" err="1"/>
              <a:t>Github</a:t>
            </a:r>
            <a:r>
              <a:rPr lang="ko-KR" altLang="en-US" dirty="0"/>
              <a:t>에서 제공하는 </a:t>
            </a:r>
            <a:r>
              <a:rPr lang="en-US" altLang="ko-KR" dirty="0"/>
              <a:t>GUI </a:t>
            </a:r>
            <a:r>
              <a:rPr lang="ko-KR" altLang="en-US" dirty="0"/>
              <a:t>도구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GitKraken</a:t>
            </a:r>
            <a:endParaRPr lang="en-US" altLang="ko-KR" dirty="0"/>
          </a:p>
          <a:p>
            <a:pPr lvl="1"/>
            <a:r>
              <a:rPr lang="en-US" altLang="ko-KR" dirty="0" err="1"/>
              <a:t>SmartGit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 err="1"/>
              <a:t>Sourcetree</a:t>
            </a:r>
            <a:endParaRPr lang="en-US" altLang="ko-KR" dirty="0"/>
          </a:p>
          <a:p>
            <a:pPr lvl="1"/>
            <a:r>
              <a:rPr lang="en-US" altLang="ko-KR" dirty="0" err="1"/>
              <a:t>Aurees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 err="1"/>
              <a:t>tortoiseGit</a:t>
            </a:r>
            <a:endParaRPr lang="en-US" altLang="ko-KR" dirty="0"/>
          </a:p>
          <a:p>
            <a:pPr lvl="1"/>
            <a:r>
              <a:rPr lang="en-US" altLang="ko-KR" dirty="0"/>
              <a:t>git-forest</a:t>
            </a:r>
          </a:p>
          <a:p>
            <a:pPr lvl="1"/>
            <a:r>
              <a:rPr lang="en-US" altLang="ko-KR" dirty="0" err="1"/>
              <a:t>GitForce</a:t>
            </a:r>
            <a:endParaRPr lang="en-US" altLang="ko-KR" dirty="0"/>
          </a:p>
          <a:p>
            <a:pPr lvl="1"/>
            <a:r>
              <a:rPr lang="en-US" altLang="ko-KR" dirty="0"/>
              <a:t>git-cola</a:t>
            </a:r>
          </a:p>
          <a:p>
            <a:pPr lvl="1"/>
            <a:r>
              <a:rPr lang="en-US" altLang="ko-KR" dirty="0"/>
              <a:t>Git Extensions</a:t>
            </a:r>
          </a:p>
          <a:p>
            <a:pPr lvl="1"/>
            <a:r>
              <a:rPr lang="en-US" altLang="ko-KR" dirty="0"/>
              <a:t>git-cheetah</a:t>
            </a:r>
          </a:p>
          <a:p>
            <a:pPr lvl="1"/>
            <a:r>
              <a:rPr lang="en-US" altLang="ko-KR" dirty="0" err="1"/>
              <a:t>gitg</a:t>
            </a:r>
            <a:endParaRPr lang="en-US" altLang="ko-KR" dirty="0"/>
          </a:p>
          <a:p>
            <a:pPr lvl="1"/>
            <a:r>
              <a:rPr lang="en-US" altLang="ko-KR" dirty="0" err="1"/>
              <a:t>GitUI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en-US" altLang="ko-KR" dirty="0" err="1"/>
              <a:t>Tig</a:t>
            </a:r>
            <a:endParaRPr lang="en-US" altLang="ko-KR" dirty="0"/>
          </a:p>
          <a:p>
            <a:pPr lvl="1"/>
            <a:r>
              <a:rPr lang="en-US" altLang="ko-KR" dirty="0"/>
              <a:t>Sublime Merge</a:t>
            </a:r>
          </a:p>
          <a:p>
            <a:pPr lvl="1"/>
            <a:r>
              <a:rPr lang="en-US" altLang="ko-KR" dirty="0" err="1"/>
              <a:t>gitLens</a:t>
            </a:r>
            <a:r>
              <a:rPr lang="en-US" altLang="ko-KR" dirty="0"/>
              <a:t>(with VS Code)</a:t>
            </a:r>
          </a:p>
          <a:p>
            <a:pPr lvl="1"/>
            <a:r>
              <a:rPr lang="en-US" altLang="ko-KR" dirty="0" err="1"/>
              <a:t>Magit</a:t>
            </a:r>
            <a:endParaRPr lang="en-US" altLang="ko-KR" dirty="0"/>
          </a:p>
          <a:p>
            <a:pPr lvl="1"/>
            <a:r>
              <a:rPr lang="en-US" altLang="ko-KR" dirty="0"/>
              <a:t>Tower</a:t>
            </a:r>
          </a:p>
          <a:p>
            <a:pPr lvl="1"/>
            <a:r>
              <a:rPr lang="en-US" altLang="ko-KR" dirty="0" err="1"/>
              <a:t>Megit</a:t>
            </a:r>
            <a:endParaRPr lang="en-US" altLang="ko-KR" dirty="0"/>
          </a:p>
          <a:p>
            <a:pPr lvl="1"/>
            <a:r>
              <a:rPr lang="en-US" altLang="ko-KR" dirty="0" err="1"/>
              <a:t>GitUp</a:t>
            </a:r>
            <a:endParaRPr lang="en-US" altLang="ko-KR" dirty="0"/>
          </a:p>
          <a:p>
            <a:pPr lvl="1"/>
            <a:r>
              <a:rPr lang="en-US" altLang="ko-KR" dirty="0" err="1"/>
              <a:t>GitAhead</a:t>
            </a:r>
            <a:endParaRPr lang="en-US" altLang="ko-KR" dirty="0"/>
          </a:p>
          <a:p>
            <a:pPr lvl="1"/>
            <a:r>
              <a:rPr lang="en-US" altLang="ko-KR" dirty="0" err="1"/>
              <a:t>Ungit</a:t>
            </a:r>
            <a:endParaRPr lang="en-US" altLang="ko-KR" dirty="0"/>
          </a:p>
          <a:p>
            <a:pPr lvl="1"/>
            <a:r>
              <a:rPr lang="en-US" altLang="ko-KR" dirty="0"/>
              <a:t>Fugitive</a:t>
            </a:r>
          </a:p>
          <a:p>
            <a:pPr lvl="1"/>
            <a:r>
              <a:rPr lang="en-US" altLang="ko-KR" dirty="0" err="1"/>
              <a:t>GitEye</a:t>
            </a:r>
            <a:endParaRPr lang="en-US" altLang="ko-KR" dirty="0"/>
          </a:p>
          <a:p>
            <a:pPr lvl="1"/>
            <a:r>
              <a:rPr lang="en-US" altLang="ko-KR" dirty="0" err="1"/>
              <a:t>LazyGit</a:t>
            </a:r>
            <a:endParaRPr lang="en-US" altLang="ko-KR" dirty="0"/>
          </a:p>
          <a:p>
            <a:pPr lvl="1"/>
            <a:r>
              <a:rPr lang="en-US" altLang="ko-KR" dirty="0" err="1"/>
              <a:t>gmaster</a:t>
            </a:r>
            <a:endParaRPr lang="en-US" altLang="ko-KR" dirty="0"/>
          </a:p>
          <a:p>
            <a:pPr lvl="1"/>
            <a:r>
              <a:rPr lang="en-US" altLang="ko-KR" dirty="0"/>
              <a:t>Guitar</a:t>
            </a:r>
          </a:p>
          <a:p>
            <a:pPr lvl="1"/>
            <a:r>
              <a:rPr lang="en-US" altLang="ko-KR" dirty="0"/>
              <a:t>Pocket git</a:t>
            </a:r>
          </a:p>
          <a:p>
            <a:pPr lvl="1"/>
            <a:r>
              <a:rPr lang="en-US" altLang="ko-KR" dirty="0"/>
              <a:t>Working Copy</a:t>
            </a:r>
          </a:p>
          <a:p>
            <a:pPr lvl="1"/>
            <a:r>
              <a:rPr lang="en-US" altLang="ko-KR" dirty="0" err="1"/>
              <a:t>Gitfox</a:t>
            </a:r>
            <a:endParaRPr lang="en-US" altLang="ko-KR" dirty="0"/>
          </a:p>
          <a:p>
            <a:pPr lvl="1"/>
            <a:r>
              <a:rPr lang="en-US" altLang="ko-KR" dirty="0" err="1"/>
              <a:t>Cycligent</a:t>
            </a:r>
            <a:r>
              <a:rPr lang="en-US" altLang="ko-KR" dirty="0"/>
              <a:t> Git Tool</a:t>
            </a:r>
          </a:p>
          <a:p>
            <a:pPr lvl="1"/>
            <a:r>
              <a:rPr lang="en-US" altLang="ko-KR" dirty="0"/>
              <a:t>Giggle</a:t>
            </a:r>
          </a:p>
          <a:p>
            <a:pPr lvl="1"/>
            <a:r>
              <a:rPr lang="en-US" altLang="ko-KR" dirty="0" err="1"/>
              <a:t>Gitbox</a:t>
            </a:r>
            <a:endParaRPr lang="en-US" altLang="ko-KR" dirty="0"/>
          </a:p>
          <a:p>
            <a:pPr lvl="1"/>
            <a:r>
              <a:rPr lang="en-US" altLang="ko-KR" dirty="0" err="1"/>
              <a:t>SnailGit</a:t>
            </a:r>
            <a:endParaRPr lang="en-US" altLang="ko-KR" dirty="0"/>
          </a:p>
          <a:p>
            <a:pPr lvl="1"/>
            <a:r>
              <a:rPr lang="en-US" altLang="ko-KR" dirty="0" err="1"/>
              <a:t>GitX</a:t>
            </a:r>
            <a:r>
              <a:rPr lang="en-US" altLang="ko-KR" dirty="0"/>
              <a:t>-dev</a:t>
            </a:r>
          </a:p>
          <a:p>
            <a:pPr lvl="1"/>
            <a:r>
              <a:rPr lang="en-US" altLang="ko-KR" dirty="0" err="1"/>
              <a:t>GitBlade</a:t>
            </a:r>
            <a:endParaRPr lang="en-US" altLang="ko-KR" dirty="0"/>
          </a:p>
          <a:p>
            <a:pPr lvl="1"/>
            <a:r>
              <a:rPr lang="en-US" altLang="ko-KR" dirty="0" err="1"/>
              <a:t>RepoZ</a:t>
            </a:r>
            <a:endParaRPr lang="en-US" altLang="ko-KR" dirty="0"/>
          </a:p>
          <a:p>
            <a:pPr lvl="1"/>
            <a:r>
              <a:rPr lang="en-US" altLang="ko-KR" dirty="0"/>
              <a:t>Cong</a:t>
            </a:r>
          </a:p>
          <a:p>
            <a:pPr lvl="1"/>
            <a:r>
              <a:rPr lang="en-US" altLang="ko-KR" dirty="0" err="1"/>
              <a:t>GitDrive</a:t>
            </a:r>
            <a:endParaRPr lang="en-US" altLang="ko-KR" dirty="0"/>
          </a:p>
          <a:p>
            <a:pPr lvl="1"/>
            <a:r>
              <a:rPr lang="en-US" altLang="ko-KR" dirty="0" err="1"/>
              <a:t>GitFiend</a:t>
            </a:r>
            <a:endParaRPr lang="en-US" altLang="ko-KR" dirty="0"/>
          </a:p>
          <a:p>
            <a:pPr lvl="1"/>
            <a:r>
              <a:rPr lang="en-US" altLang="ko-KR" dirty="0" err="1"/>
              <a:t>GitAutomic</a:t>
            </a:r>
            <a:endParaRPr lang="en-US" altLang="ko-KR" dirty="0"/>
          </a:p>
          <a:p>
            <a:pPr lvl="1"/>
            <a:r>
              <a:rPr lang="en-US" altLang="ko-KR" dirty="0" err="1"/>
              <a:t>NitroGit</a:t>
            </a:r>
            <a:endParaRPr lang="en-US" altLang="ko-KR" dirty="0"/>
          </a:p>
          <a:p>
            <a:pPr lvl="1"/>
            <a:r>
              <a:rPr lang="en-US" altLang="ko-KR" dirty="0" err="1"/>
              <a:t>GitFinder</a:t>
            </a:r>
            <a:endParaRPr lang="en-US" altLang="ko-KR" dirty="0"/>
          </a:p>
          <a:p>
            <a:pPr lvl="1"/>
            <a:r>
              <a:rPr lang="en-US" altLang="ko-KR" dirty="0" err="1"/>
              <a:t>Vershd</a:t>
            </a:r>
            <a:endParaRPr lang="en-US" altLang="ko-KR" dirty="0"/>
          </a:p>
          <a:p>
            <a:pPr lvl="1"/>
            <a:r>
              <a:rPr lang="en-US" altLang="ko-KR" dirty="0" err="1"/>
              <a:t>GitVine</a:t>
            </a:r>
            <a:endParaRPr lang="en-US" altLang="ko-KR" dirty="0"/>
          </a:p>
          <a:p>
            <a:pPr lvl="1"/>
            <a:r>
              <a:rPr lang="en-US" altLang="ko-KR" dirty="0" err="1"/>
              <a:t>PolyGit</a:t>
            </a:r>
            <a:endParaRPr lang="en-US" altLang="ko-KR" dirty="0"/>
          </a:p>
          <a:p>
            <a:r>
              <a:rPr lang="ko-KR" altLang="en-US" dirty="0"/>
              <a:t>추천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 err="1"/>
              <a:t>Aurees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dirty="0"/>
              <a:t>Fork</a:t>
            </a:r>
          </a:p>
          <a:p>
            <a:pPr lvl="1"/>
            <a:r>
              <a:rPr lang="en-US" altLang="ko-KR" dirty="0" err="1"/>
              <a:t>SmartGit</a:t>
            </a:r>
            <a:endParaRPr lang="en-US" altLang="ko-KR" dirty="0"/>
          </a:p>
          <a:p>
            <a:pPr lvl="1"/>
            <a:r>
              <a:rPr lang="en-US" altLang="ko-KR" dirty="0" err="1"/>
              <a:t>GitKraken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8ECC0A3-8101-4BFB-959C-DF65F76C0932}"/>
              </a:ext>
            </a:extLst>
          </p:cNvPr>
          <p:cNvSpPr/>
          <p:nvPr/>
        </p:nvSpPr>
        <p:spPr>
          <a:xfrm>
            <a:off x="2232248" y="7104032"/>
            <a:ext cx="53467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https://itigic.com/ko/best-git-clients-with-graphical-interface-for-windows/</a:t>
            </a:r>
          </a:p>
        </p:txBody>
      </p:sp>
    </p:spTree>
    <p:extLst>
      <p:ext uri="{BB962C8B-B14F-4D97-AF65-F5344CB8AC3E}">
        <p14:creationId xmlns:p14="http://schemas.microsoft.com/office/powerpoint/2010/main" val="627046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71545F-88C0-4966-9912-D51AAA36FB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1191" y="423150"/>
            <a:ext cx="7137757" cy="351617"/>
          </a:xfrm>
        </p:spPr>
        <p:txBody>
          <a:bodyPr/>
          <a:lstStyle/>
          <a:p>
            <a:r>
              <a:rPr lang="ko-KR" altLang="en-US" sz="2200" dirty="0"/>
              <a:t>가장 인기있는 </a:t>
            </a:r>
            <a:r>
              <a:rPr lang="en-US" altLang="ko-KR" sz="2200" dirty="0"/>
              <a:t>GUI </a:t>
            </a:r>
            <a:r>
              <a:rPr lang="ko-KR" altLang="en-US" sz="2200" dirty="0"/>
              <a:t>중 하나인 </a:t>
            </a:r>
            <a:r>
              <a:rPr lang="en-US" altLang="ko-KR" sz="2200" dirty="0"/>
              <a:t>GitHub Desktop</a:t>
            </a:r>
            <a:endParaRPr lang="ko-KR" altLang="en-US" sz="2200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6C8DE-1D9B-4EC2-B35B-9AE906DAD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</a:t>
            </a:r>
            <a:r>
              <a:rPr lang="ko-KR" altLang="en-US" dirty="0"/>
              <a:t>에서 원격 저장소를 호스팅하는 사용자에게 가장 인기있는 도구</a:t>
            </a:r>
            <a:endParaRPr lang="en-US" altLang="ko-KR" dirty="0"/>
          </a:p>
          <a:p>
            <a:pPr lvl="1"/>
            <a:r>
              <a:rPr lang="en-US" altLang="ko-KR" dirty="0"/>
              <a:t>GitHub </a:t>
            </a:r>
            <a:r>
              <a:rPr lang="ko-KR" altLang="en-US" dirty="0"/>
              <a:t>워크플로의 확장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https://desktop.github.com/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FF0A359-8602-49A7-AADB-E0C03DFBD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4572" y="1836415"/>
            <a:ext cx="5181598" cy="4950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4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9B338B-D7CE-4C9B-94C1-F9FED5B84B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OSS </a:t>
            </a:r>
            <a:r>
              <a:rPr lang="ko-KR" altLang="en-US" dirty="0"/>
              <a:t>파이썬 클론 후 접속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7D0C5B-008C-49CA-8473-4BDA11661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https://github.com/python/cpython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75ABFB-F21F-4B0F-AFB5-B8DC5769C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324" y="1764407"/>
            <a:ext cx="7158088" cy="483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12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7312AE-A053-48E2-B734-B29F84F0F9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Git</a:t>
            </a:r>
            <a:r>
              <a:rPr lang="ko-KR" altLang="en-US" dirty="0"/>
              <a:t> </a:t>
            </a:r>
            <a:r>
              <a:rPr lang="en-US" altLang="ko-KR" dirty="0"/>
              <a:t>GUI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0483A9-919F-4A05-AD25-937E81B2C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폴더 오른쪽 버튼 메뉴로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FEE590-EADA-430E-A0CE-5B42D3B91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76" y="1620391"/>
            <a:ext cx="8080525" cy="518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766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34D30E-DFEE-4632-9971-94A4EBC96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Gitk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A444BB-E468-4FAE-84B3-7C9F3A73F6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명령어</a:t>
            </a:r>
            <a:r>
              <a:rPr lang="en-US" altLang="ko-KR" dirty="0"/>
              <a:t> </a:t>
            </a:r>
            <a:r>
              <a:rPr lang="en-US" altLang="ko-KR" dirty="0" err="1"/>
              <a:t>gitk</a:t>
            </a:r>
            <a:r>
              <a:rPr lang="ko-KR" altLang="en-US" dirty="0"/>
              <a:t>로 실행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4717A1-4857-4D43-AB0E-6C47C9217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16" y="1605807"/>
            <a:ext cx="6912768" cy="5343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91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ECCE79-F32B-442D-A5C8-EC89CD39DAF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화려한 인터페이스 </a:t>
            </a:r>
            <a:r>
              <a:rPr lang="en-US" altLang="ko-KR" dirty="0" err="1"/>
              <a:t>GitKraken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8ABB6-CB63-4B11-9AAC-986D2B6D1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모든 협업 기능을 찾을 수 있는 매우 매력적인 사용자 인터페이스</a:t>
            </a:r>
          </a:p>
          <a:p>
            <a:pPr lvl="1"/>
            <a:r>
              <a:rPr lang="en-US" altLang="ko-KR" dirty="0"/>
              <a:t>GitHub, Bitbucket </a:t>
            </a:r>
            <a:r>
              <a:rPr lang="ko-KR" altLang="en-US" dirty="0"/>
              <a:t>및 </a:t>
            </a:r>
            <a:r>
              <a:rPr lang="en-US" altLang="ko-KR" dirty="0"/>
              <a:t>Gitlab</a:t>
            </a:r>
            <a:r>
              <a:rPr lang="ko-KR" altLang="en-US" dirty="0"/>
              <a:t>과 같은 사이트와 호환</a:t>
            </a:r>
            <a:endParaRPr lang="en-US" altLang="ko-KR" dirty="0"/>
          </a:p>
          <a:p>
            <a:pPr lvl="2"/>
            <a:r>
              <a:rPr lang="ko-KR" altLang="en-US" dirty="0"/>
              <a:t>소규모 팀에 적합한 무료 버전</a:t>
            </a:r>
            <a:endParaRPr lang="en-US" altLang="ko-KR" dirty="0"/>
          </a:p>
          <a:p>
            <a:pPr lvl="2"/>
            <a:r>
              <a:rPr lang="ko-KR" altLang="en-US" dirty="0"/>
              <a:t>대규모 팀을 위한 프리미엄 및 비즈니스 버전</a:t>
            </a:r>
            <a:endParaRPr lang="en-US" altLang="ko-KR" dirty="0"/>
          </a:p>
          <a:p>
            <a:pPr lvl="1"/>
            <a:r>
              <a:rPr lang="ko-KR" altLang="en-US" dirty="0"/>
              <a:t>내장 코드 편집기가 포함</a:t>
            </a:r>
            <a:endParaRPr lang="en-US" altLang="ko-KR" dirty="0"/>
          </a:p>
          <a:p>
            <a:pPr lvl="2"/>
            <a:r>
              <a:rPr lang="ko-KR" altLang="en-US" dirty="0"/>
              <a:t>새 프로젝트를 시작할 때 내장 편집기를 사용하여 파일과 폴더를 추가하여 직접 편집</a:t>
            </a:r>
            <a:endParaRPr lang="en-US" altLang="ko-KR" dirty="0"/>
          </a:p>
          <a:p>
            <a:pPr lvl="1"/>
            <a:r>
              <a:rPr lang="ko-KR" altLang="en-US" dirty="0"/>
              <a:t>유료</a:t>
            </a:r>
            <a:endParaRPr lang="en-US" altLang="ko-KR" dirty="0"/>
          </a:p>
          <a:p>
            <a:pPr lvl="2"/>
            <a:r>
              <a:rPr lang="en-US" altLang="ko-KR" dirty="0" err="1"/>
              <a:t>Github</a:t>
            </a:r>
            <a:r>
              <a:rPr lang="ko-KR" altLang="en-US" dirty="0"/>
              <a:t> 학생계정으로 연계하면 무료</a:t>
            </a:r>
            <a:endParaRPr lang="en-US" altLang="ko-KR" dirty="0"/>
          </a:p>
          <a:p>
            <a:pPr lvl="1"/>
            <a:r>
              <a:rPr lang="en-US" altLang="ko-KR" dirty="0">
                <a:hlinkClick r:id="rId2"/>
              </a:rPr>
              <a:t>https://www.gitkraken.com/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8194" name="Picture 2" descr="https://scontent-ssn1-1.xx.fbcdn.net/v/t39.30808-6/265187069_4586873651394318_1759504150148127558_n.png?stp=dst-png_s960x960&amp;_nc_cat=108&amp;ccb=1-5&amp;_nc_sid=e3f864&amp;_nc_ohc=_OUpqKrW_DYAX9fXFIf&amp;_nc_ht=scontent-ssn1-1.xx&amp;oh=00_AT8c2p05XyTvY3yza2TgSLoJQBxWCOz53EthBFYh4eEshQ&amp;oe=623476AF">
            <a:extLst>
              <a:ext uri="{FF2B5EF4-FFF2-40B4-BE49-F238E27FC236}">
                <a16:creationId xmlns:a16="http://schemas.microsoft.com/office/drawing/2014/main" id="{E95ED5E5-2702-4D3E-A70A-E8A2EA50B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00" y="4211179"/>
            <a:ext cx="7200800" cy="273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5852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5879</TotalTime>
  <Words>491</Words>
  <Application>Microsoft Office PowerPoint</Application>
  <PresentationFormat>사용자 지정</PresentationFormat>
  <Paragraphs>152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Pretendard</vt:lpstr>
      <vt:lpstr>Pretendard SemiBold</vt:lpstr>
      <vt:lpstr>맑은 고딕</vt:lpstr>
      <vt:lpstr>산돌명조B</vt:lpstr>
      <vt:lpstr>Arial</vt:lpstr>
      <vt:lpstr>Tahoma</vt:lpstr>
      <vt:lpstr>Office 테마</vt:lpstr>
      <vt:lpstr>PowerPoint 프레젠테이션</vt:lpstr>
      <vt:lpstr>PowerPoint 프레젠테이션</vt:lpstr>
      <vt:lpstr>PowerPoint 프레젠테이션</vt:lpstr>
      <vt:lpstr>다양한 깃을 위한 GUI 도구</vt:lpstr>
      <vt:lpstr>가장 인기있는 GUI 중 하나인 GitHub Desktop</vt:lpstr>
      <vt:lpstr>OSS 파이썬 클론 후 접속</vt:lpstr>
      <vt:lpstr>Git GUI</vt:lpstr>
      <vt:lpstr>Gitk</vt:lpstr>
      <vt:lpstr>화려한 인터페이스 GitKraken</vt:lpstr>
      <vt:lpstr>GitKraken 설치</vt:lpstr>
      <vt:lpstr>GitKraken clone</vt:lpstr>
      <vt:lpstr>열기 </vt:lpstr>
      <vt:lpstr>SourceTree</vt:lpstr>
      <vt:lpstr>SourceTree 사용</vt:lpstr>
      <vt:lpstr>SmartGit</vt:lpstr>
      <vt:lpstr>설치 1/4</vt:lpstr>
      <vt:lpstr>설치 2/4</vt:lpstr>
      <vt:lpstr>설치 3/4</vt:lpstr>
      <vt:lpstr>설치 4/4</vt:lpstr>
      <vt:lpstr>R 언어 OSS 접속</vt:lpstr>
      <vt:lpstr>Mysql OSS 클론</vt:lpstr>
      <vt:lpstr>Mysql</vt:lpstr>
      <vt:lpstr>Aurees</vt:lpstr>
      <vt:lpstr>Aurees 장점</vt:lpstr>
      <vt:lpstr>Fork</vt:lpstr>
      <vt:lpstr>실행 및 접속</vt:lpstr>
      <vt:lpstr>OSS 파이썬 클론 </vt:lpstr>
      <vt:lpstr>tortoisegit</vt:lpstr>
      <vt:lpstr>OSS MS visual studio code 열기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LDESIGN</dc:creator>
  <cp:lastModifiedBy>강환수</cp:lastModifiedBy>
  <cp:revision>113</cp:revision>
  <dcterms:created xsi:type="dcterms:W3CDTF">2022-02-09T00:16:14Z</dcterms:created>
  <dcterms:modified xsi:type="dcterms:W3CDTF">2022-05-29T06:09:15Z</dcterms:modified>
</cp:coreProperties>
</file>